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 id="2147483655" r:id="rId3"/>
    <p:sldMasterId id="2147483662" r:id="rId4"/>
    <p:sldMasterId id="2147483669" r:id="rId5"/>
    <p:sldMasterId id="2147483676" r:id="rId6"/>
    <p:sldMasterId id="2147483683" r:id="rId7"/>
    <p:sldMasterId id="2147483690" r:id="rId8"/>
    <p:sldMasterId id="2147483697" r:id="rId9"/>
    <p:sldMasterId id="2147483704" r:id="rId10"/>
  </p:sldMasterIdLst>
  <p:notesMasterIdLst>
    <p:notesMasterId r:id="rId14"/>
  </p:notesMasterIdLst>
  <p:handoutMasterIdLst>
    <p:handoutMasterId r:id="rId48"/>
  </p:handoutMasterIdLst>
  <p:sldIdLst>
    <p:sldId id="1020" r:id="rId11"/>
    <p:sldId id="746" r:id="rId12"/>
    <p:sldId id="677" r:id="rId13"/>
    <p:sldId id="714" r:id="rId15"/>
    <p:sldId id="720" r:id="rId16"/>
    <p:sldId id="934" r:id="rId17"/>
    <p:sldId id="935" r:id="rId18"/>
    <p:sldId id="821" r:id="rId19"/>
    <p:sldId id="1021" r:id="rId20"/>
    <p:sldId id="770" r:id="rId21"/>
    <p:sldId id="754" r:id="rId22"/>
    <p:sldId id="823" r:id="rId23"/>
    <p:sldId id="995" r:id="rId24"/>
    <p:sldId id="1022" r:id="rId25"/>
    <p:sldId id="993" r:id="rId26"/>
    <p:sldId id="758" r:id="rId27"/>
    <p:sldId id="815" r:id="rId28"/>
    <p:sldId id="759" r:id="rId29"/>
    <p:sldId id="937" r:id="rId30"/>
    <p:sldId id="971" r:id="rId31"/>
    <p:sldId id="938" r:id="rId32"/>
    <p:sldId id="943" r:id="rId33"/>
    <p:sldId id="944" r:id="rId34"/>
    <p:sldId id="951" r:id="rId35"/>
    <p:sldId id="950" r:id="rId36"/>
    <p:sldId id="952" r:id="rId37"/>
    <p:sldId id="936" r:id="rId38"/>
    <p:sldId id="940" r:id="rId39"/>
    <p:sldId id="964" r:id="rId40"/>
    <p:sldId id="766" r:id="rId41"/>
    <p:sldId id="994" r:id="rId42"/>
    <p:sldId id="767" r:id="rId43"/>
    <p:sldId id="966" r:id="rId44"/>
    <p:sldId id="965" r:id="rId45"/>
    <p:sldId id="864" r:id="rId46"/>
    <p:sldId id="833" r:id="rId47"/>
  </p:sldIdLst>
  <p:sldSz cx="12192000" cy="6858000"/>
  <p:notesSz cx="6858000" cy="9144000"/>
  <p:custDataLst>
    <p:tags r:id="rId53"/>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374" userDrawn="1">
          <p15:clr>
            <a:srgbClr val="A4A3A4"/>
          </p15:clr>
        </p15:guide>
        <p15:guide id="2"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A6BA6"/>
    <a:srgbClr val="D05F12"/>
    <a:srgbClr val="FF9900"/>
    <a:srgbClr val="F2A068"/>
    <a:srgbClr val="B45210"/>
    <a:srgbClr val="F0904E"/>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00" autoAdjust="0"/>
    <p:restoredTop sz="88367" autoAdjust="0"/>
  </p:normalViewPr>
  <p:slideViewPr>
    <p:cSldViewPr snapToGrid="0" showGuides="1">
      <p:cViewPr varScale="1">
        <p:scale>
          <a:sx n="84" d="100"/>
          <a:sy n="84" d="100"/>
        </p:scale>
        <p:origin x="413" y="302"/>
      </p:cViewPr>
      <p:guideLst>
        <p:guide orient="horz" pos="2374"/>
        <p:guide pos="383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3" Type="http://schemas.openxmlformats.org/officeDocument/2006/relationships/tags" Target="tags/tag76.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Master" Target="slideMasters/slideMaster4.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slide" Target="slides/slide36.xml"/><Relationship Id="rId46" Type="http://schemas.openxmlformats.org/officeDocument/2006/relationships/slide" Target="slides/slide35.xml"/><Relationship Id="rId45" Type="http://schemas.openxmlformats.org/officeDocument/2006/relationships/slide" Target="slides/slide34.xml"/><Relationship Id="rId44" Type="http://schemas.openxmlformats.org/officeDocument/2006/relationships/slide" Target="slides/slide33.xml"/><Relationship Id="rId43" Type="http://schemas.openxmlformats.org/officeDocument/2006/relationships/slide" Target="slides/slide32.xml"/><Relationship Id="rId42" Type="http://schemas.openxmlformats.org/officeDocument/2006/relationships/slide" Target="slides/slide31.xml"/><Relationship Id="rId41" Type="http://schemas.openxmlformats.org/officeDocument/2006/relationships/slide" Target="slides/slide30.xml"/><Relationship Id="rId40" Type="http://schemas.openxmlformats.org/officeDocument/2006/relationships/slide" Target="slides/slide29.xml"/><Relationship Id="rId4" Type="http://schemas.openxmlformats.org/officeDocument/2006/relationships/slideMaster" Target="slideMasters/slideMaster3.xml"/><Relationship Id="rId39" Type="http://schemas.openxmlformats.org/officeDocument/2006/relationships/slide" Target="slides/slide28.xml"/><Relationship Id="rId38" Type="http://schemas.openxmlformats.org/officeDocument/2006/relationships/slide" Target="slides/slide27.xml"/><Relationship Id="rId37" Type="http://schemas.openxmlformats.org/officeDocument/2006/relationships/slide" Target="slides/slide26.xml"/><Relationship Id="rId36" Type="http://schemas.openxmlformats.org/officeDocument/2006/relationships/slide" Target="slides/slide25.xml"/><Relationship Id="rId35" Type="http://schemas.openxmlformats.org/officeDocument/2006/relationships/slide" Target="slides/slide24.xml"/><Relationship Id="rId34" Type="http://schemas.openxmlformats.org/officeDocument/2006/relationships/slide" Target="slides/slide23.xml"/><Relationship Id="rId33" Type="http://schemas.openxmlformats.org/officeDocument/2006/relationships/slide" Target="slides/slide22.xml"/><Relationship Id="rId32" Type="http://schemas.openxmlformats.org/officeDocument/2006/relationships/slide" Target="slides/slide21.xml"/><Relationship Id="rId31" Type="http://schemas.openxmlformats.org/officeDocument/2006/relationships/slide" Target="slides/slide20.xml"/><Relationship Id="rId30" Type="http://schemas.openxmlformats.org/officeDocument/2006/relationships/slide" Target="slides/slide19.xml"/><Relationship Id="rId3" Type="http://schemas.openxmlformats.org/officeDocument/2006/relationships/slideMaster" Target="slideMasters/slideMaster2.xml"/><Relationship Id="rId29" Type="http://schemas.openxmlformats.org/officeDocument/2006/relationships/slide" Target="slides/slide18.xml"/><Relationship Id="rId28" Type="http://schemas.openxmlformats.org/officeDocument/2006/relationships/slide" Target="slides/slide17.xml"/><Relationship Id="rId27" Type="http://schemas.openxmlformats.org/officeDocument/2006/relationships/slide" Target="slides/slide16.xml"/><Relationship Id="rId26" Type="http://schemas.openxmlformats.org/officeDocument/2006/relationships/slide" Target="slides/slide15.xml"/><Relationship Id="rId25" Type="http://schemas.openxmlformats.org/officeDocument/2006/relationships/slide" Target="slides/slide14.xml"/><Relationship Id="rId24" Type="http://schemas.openxmlformats.org/officeDocument/2006/relationships/slide" Target="slides/slide13.xml"/><Relationship Id="rId23" Type="http://schemas.openxmlformats.org/officeDocument/2006/relationships/slide" Target="slides/slide12.xml"/><Relationship Id="rId22" Type="http://schemas.openxmlformats.org/officeDocument/2006/relationships/slide" Target="slides/slide11.xml"/><Relationship Id="rId21" Type="http://schemas.openxmlformats.org/officeDocument/2006/relationships/slide" Target="slides/slide10.xml"/><Relationship Id="rId20" Type="http://schemas.openxmlformats.org/officeDocument/2006/relationships/slide" Target="slides/slide9.xml"/><Relationship Id="rId2" Type="http://schemas.openxmlformats.org/officeDocument/2006/relationships/theme" Target="theme/theme1.xml"/><Relationship Id="rId19" Type="http://schemas.openxmlformats.org/officeDocument/2006/relationships/slide" Target="slides/slide8.xml"/><Relationship Id="rId18" Type="http://schemas.openxmlformats.org/officeDocument/2006/relationships/slide" Target="slides/slide7.xml"/><Relationship Id="rId17" Type="http://schemas.openxmlformats.org/officeDocument/2006/relationships/slide" Target="slides/slide6.xml"/><Relationship Id="rId16" Type="http://schemas.openxmlformats.org/officeDocument/2006/relationships/slide" Target="slides/slide5.xml"/><Relationship Id="rId15" Type="http://schemas.openxmlformats.org/officeDocument/2006/relationships/slide" Target="slides/slide4.xml"/><Relationship Id="rId14" Type="http://schemas.openxmlformats.org/officeDocument/2006/relationships/notesMaster" Target="notesMasters/notesMaster1.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slide" Target="slides/slide1.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0-25T09:44:27.072" idx="1">
    <p:pos x="6604" y="1179"/>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6E109AC5-632B-4638-A021-31DB33B9693C}"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lstStyle>
            <a:lvl1pPr algn="r" eaLnBrk="1" hangingPunct="1">
              <a:defRPr sz="1200">
                <a:solidFill>
                  <a:srgbClr val="898989"/>
                </a:solidFill>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5CD2CAE-105E-4656-A8BD-5A6E6A2BF2C6}" type="slidenum">
              <a:rPr kumimoji="0" lang="zh-CN" altLang="en-US" sz="1200" b="0" i="0" u="none" strike="noStrike" kern="1200" cap="none" spc="0" normalizeH="0" baseline="0" noProof="0">
                <a:ln>
                  <a:noFill/>
                </a:ln>
                <a:solidFill>
                  <a:srgbClr val="898989"/>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0">
              <a:ln>
                <a:noFill/>
              </a:ln>
              <a:solidFill>
                <a:srgbClr val="898989"/>
              </a:solidFill>
              <a:effectLst/>
              <a:uLnTx/>
              <a:uFillTx/>
              <a:latin typeface="微软雅黑" panose="020B0503020204020204" pitchFamily="34" charset="-122"/>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71766BE6-6B9A-4E83-9976-6B125AD41A14}"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单击此处编辑母版文本样式</a:t>
            </a:r>
            <a:endPar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第二级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第三级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第四级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第五级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eaLnBrk="1" hangingPunct="1">
              <a:defRPr sz="1200">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49D306E-156F-455B-AA3C-265AC448575E}"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a:ln>
            <a:solidFill>
              <a:srgbClr val="000000">
                <a:alpha val="100000"/>
              </a:srgbClr>
            </a:solidFill>
            <a:miter lim="800000"/>
          </a:ln>
        </p:spPr>
      </p:sp>
      <p:sp>
        <p:nvSpPr>
          <p:cNvPr id="60419"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60420"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zh-CN" altLang="en-US" sz="1200" dirty="0">
                <a:latin typeface="微软雅黑" panose="020B0503020204020204" pitchFamily="34" charset="-122"/>
                <a:ea typeface="微软雅黑" panose="020B0503020204020204" pitchFamily="34" charset="-122"/>
              </a:rPr>
            </a:fld>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a:ln>
            <a:solidFill>
              <a:srgbClr val="000000">
                <a:alpha val="100000"/>
              </a:srgbClr>
            </a:solidFill>
            <a:miter lim="800000"/>
          </a:ln>
        </p:spPr>
      </p:sp>
      <p:sp>
        <p:nvSpPr>
          <p:cNvPr id="60419"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60420"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zh-CN" altLang="en-US" sz="1200" dirty="0">
                <a:latin typeface="微软雅黑" panose="020B0503020204020204" pitchFamily="34" charset="-122"/>
                <a:ea typeface="微软雅黑" panose="020B0503020204020204" pitchFamily="34" charset="-122"/>
              </a:rPr>
            </a:fld>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a:defRPr/>
            </a:pPr>
            <a:r>
              <a:rPr lang="zh-CN" altLang="zh-CN" sz="1800" kern="100" dirty="0">
                <a:latin typeface="Calibri" panose="020F0502020204030204" pitchFamily="34" charset="0"/>
                <a:ea typeface="宋体" panose="02010600030101010101" pitchFamily="2" charset="-122"/>
                <a:cs typeface="Times New Roman" panose="02020603050405020304" pitchFamily="18" charset="0"/>
              </a:rPr>
              <a:t>根据性质不同，采取分级分类管理的模式，最重要的管控最严格的为易制毒易制爆化学品、其次为非管控类的危险化学品，最后是普通的试剂耗材这些，根据实验室安全管理的思路和之前的经验总结，为了防止体外循环，出现钻空子的情况，要求所有的供应商都要上平台，并根据自身情况销售对应的化学品。同时为二期的大数据分析和制毒套装的分析提供数据支撑。</a:t>
            </a:r>
            <a:endParaRPr lang="zh-CN" altLang="zh-CN" sz="1800" kern="100" dirty="0">
              <a:latin typeface="Calibri" panose="020F0502020204030204" pitchFamily="34" charset="0"/>
              <a:ea typeface="宋体" panose="02010600030101010101" pitchFamily="2" charset="-122"/>
              <a:cs typeface="Times New Roman" panose="02020603050405020304" pitchFamily="18" charset="0"/>
            </a:endParaRPr>
          </a:p>
          <a:p>
            <a:pPr>
              <a:defRPr/>
            </a:pPr>
            <a:endParaRPr lang="zh-CN" altLang="en-US" dirty="0"/>
          </a:p>
        </p:txBody>
      </p:sp>
      <p:sp>
        <p:nvSpPr>
          <p:cNvPr id="150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fld id="{B8318891-2D6F-49AF-97D6-09BBA54D3CC1}" type="slidenum">
              <a:rPr altLang="zh-CN" smtClean="0">
                <a:latin typeface="微软雅黑" panose="020B0503020204020204" pitchFamily="34" charset="-122"/>
              </a:rPr>
            </a:fld>
            <a:endParaRPr lang="zh-CN" altLang="en-US">
              <a:latin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355385-9513-4E7F-901A-A63536F9AC0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355385-9513-4E7F-901A-A63536F9AC0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355385-9513-4E7F-901A-A63536F9AC0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image" Target="../media/image6.png"/><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6.png"/><Relationship Id="rId2" Type="http://schemas.openxmlformats.org/officeDocument/2006/relationships/tags" Target="../tags/tag11.xm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image" Target="../media/image6.png"/><Relationship Id="rId2" Type="http://schemas.openxmlformats.org/officeDocument/2006/relationships/tags" Target="../tags/tag16.xml"/><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image" Target="../media/image6.png"/><Relationship Id="rId2" Type="http://schemas.openxmlformats.org/officeDocument/2006/relationships/tags" Target="../tags/tag21.xml"/><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image" Target="../media/image6.png"/><Relationship Id="rId2" Type="http://schemas.openxmlformats.org/officeDocument/2006/relationships/tags" Target="../tags/tag26.xml"/><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image" Target="../media/image6.png"/><Relationship Id="rId2" Type="http://schemas.openxmlformats.org/officeDocument/2006/relationships/tags" Target="../tags/tag31.xml"/><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image" Target="../media/image6.png"/><Relationship Id="rId2" Type="http://schemas.openxmlformats.org/officeDocument/2006/relationships/tags" Target="../tags/tag36.xml"/><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6.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image" Target="../media/image6.png"/><Relationship Id="rId2" Type="http://schemas.openxmlformats.org/officeDocument/2006/relationships/tags" Target="../tags/tag41.xml"/><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章标题">
    <p:bg>
      <p:bgPr>
        <a:solidFill>
          <a:schemeClr val="bg1"/>
        </a:solidFill>
        <a:effectLst/>
      </p:bgPr>
    </p:bg>
    <p:spTree>
      <p:nvGrpSpPr>
        <p:cNvPr id="1" name=""/>
        <p:cNvGrpSpPr/>
        <p:nvPr/>
      </p:nvGrpSpPr>
      <p:grpSpPr>
        <a:xfrm>
          <a:off x="0" y="0"/>
          <a:ext cx="0" cy="0"/>
          <a:chOff x="0" y="0"/>
          <a:chExt cx="0" cy="0"/>
        </a:xfrm>
      </p:grpSpPr>
      <p:pic>
        <p:nvPicPr>
          <p:cNvPr id="10242" name="图片 6"/>
          <p:cNvPicPr>
            <a:picLocks noChangeAspect="1"/>
          </p:cNvPicPr>
          <p:nvPr userDrawn="1"/>
        </p:nvPicPr>
        <p:blipFill>
          <a:blip r:embed="rId2" cstate="print"/>
          <a:stretch>
            <a:fillRect/>
          </a:stretch>
        </p:blipFill>
        <p:spPr>
          <a:xfrm>
            <a:off x="0" y="4143375"/>
            <a:ext cx="12192000" cy="2708275"/>
          </a:xfrm>
          <a:prstGeom prst="rect">
            <a:avLst/>
          </a:prstGeom>
          <a:noFill/>
          <a:ln w="9525">
            <a:noFill/>
          </a:ln>
        </p:spPr>
      </p:pic>
      <p:grpSp>
        <p:nvGrpSpPr>
          <p:cNvPr id="10243" name="组 12"/>
          <p:cNvGrpSpPr/>
          <p:nvPr userDrawn="1"/>
        </p:nvGrpSpPr>
        <p:grpSpPr>
          <a:xfrm>
            <a:off x="806450" y="681038"/>
            <a:ext cx="3814763" cy="758825"/>
            <a:chOff x="293371" y="657064"/>
            <a:chExt cx="1369948" cy="358858"/>
          </a:xfrm>
        </p:grpSpPr>
        <p:pic>
          <p:nvPicPr>
            <p:cNvPr id="10250" name="图片 8"/>
            <p:cNvPicPr>
              <a:picLocks noChangeAspect="1"/>
            </p:cNvPicPr>
            <p:nvPr/>
          </p:nvPicPr>
          <p:blipFill>
            <a:blip r:embed="rId3" cstate="print"/>
            <a:stretch>
              <a:fillRect/>
            </a:stretch>
          </p:blipFill>
          <p:spPr>
            <a:xfrm>
              <a:off x="293371" y="657064"/>
              <a:ext cx="358858" cy="358858"/>
            </a:xfrm>
            <a:prstGeom prst="rect">
              <a:avLst/>
            </a:prstGeom>
            <a:noFill/>
            <a:ln w="9525">
              <a:noFill/>
            </a:ln>
          </p:spPr>
        </p:pic>
        <p:pic>
          <p:nvPicPr>
            <p:cNvPr id="10251" name="图片 9"/>
            <p:cNvPicPr>
              <a:picLocks noChangeAspect="1"/>
            </p:cNvPicPr>
            <p:nvPr/>
          </p:nvPicPr>
          <p:blipFill>
            <a:blip r:embed="rId4" cstate="print"/>
            <a:srcRect l="14592" t="46719" r="17961" b="19191"/>
            <a:stretch>
              <a:fillRect/>
            </a:stretch>
          </p:blipFill>
          <p:spPr>
            <a:xfrm>
              <a:off x="684202" y="668231"/>
              <a:ext cx="979117" cy="336523"/>
            </a:xfrm>
            <a:prstGeom prst="rect">
              <a:avLst/>
            </a:prstGeom>
            <a:noFill/>
            <a:ln w="9525">
              <a:noFill/>
            </a:ln>
          </p:spPr>
        </p:pic>
      </p:grpSp>
      <p:pic>
        <p:nvPicPr>
          <p:cNvPr id="10244" name="图片 10"/>
          <p:cNvPicPr>
            <a:picLocks noChangeAspect="1"/>
          </p:cNvPicPr>
          <p:nvPr userDrawn="1"/>
        </p:nvPicPr>
        <p:blipFill>
          <a:blip r:embed="rId5" cstate="print">
            <a:biLevel thresh="50000"/>
            <a:grayscl/>
          </a:blip>
          <a:stretch>
            <a:fillRect/>
          </a:stretch>
        </p:blipFill>
        <p:spPr>
          <a:xfrm>
            <a:off x="7378700" y="657225"/>
            <a:ext cx="4025900" cy="758825"/>
          </a:xfrm>
          <a:prstGeom prst="rect">
            <a:avLst/>
          </a:prstGeom>
          <a:noFill/>
          <a:ln w="9525">
            <a:noFill/>
          </a:ln>
        </p:spPr>
      </p:pic>
      <p:sp>
        <p:nvSpPr>
          <p:cNvPr id="12"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F8C153A-3610-4B29-9C33-14050136D3D7}"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3"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4"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C00F505-393F-45D2-BCF4-6D929BA7BE33}"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8B90785-2C31-4F0F-BE9E-23DD091BF7AD}"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CC312B6-B1AF-4A50-A288-4422EAF34600}"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pic>
        <p:nvPicPr>
          <p:cNvPr id="18434" name="图形 3"/>
          <p:cNvPicPr>
            <a:picLocks noChangeAspect="1"/>
          </p:cNvPicPr>
          <p:nvPr>
            <p:custDataLst>
              <p:tags r:id="rId2"/>
            </p:custDataLst>
          </p:nvPr>
        </p:nvPicPr>
        <p:blipFill>
          <a:blip r:embed="rId3" cstate="print"/>
          <a:stretch>
            <a:fillRect/>
          </a:stretch>
        </p:blipFill>
        <p:spPr>
          <a:xfrm>
            <a:off x="8089900" y="5864225"/>
            <a:ext cx="4114800" cy="962025"/>
          </a:xfrm>
          <a:prstGeom prst="rect">
            <a:avLst/>
          </a:prstGeom>
          <a:noFill/>
          <a:ln w="9525">
            <a:noFill/>
          </a:ln>
        </p:spPr>
      </p:pic>
      <p:sp>
        <p:nvSpPr>
          <p:cNvPr id="8" name="平行四边形 7"/>
          <p:cNvSpPr/>
          <p:nvPr>
            <p:custDataLst>
              <p:tags r:id="rId4"/>
            </p:custDataLst>
          </p:nvPr>
        </p:nvSpPr>
        <p:spPr>
          <a:xfrm flipH="1">
            <a:off x="690563" y="1400175"/>
            <a:ext cx="10810875" cy="109538"/>
          </a:xfrm>
          <a:prstGeom prst="parallelogram">
            <a:avLst>
              <a:gd name="adj" fmla="val 423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876000" y="334800"/>
            <a:ext cx="10440000" cy="902329"/>
          </a:xfrm>
        </p:spPr>
        <p:txBody>
          <a:bodyPr>
            <a:normAutofit/>
          </a:bodyPr>
          <a:lstStyle>
            <a:lvl1pPr>
              <a:defRPr sz="40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876000" y="1672115"/>
            <a:ext cx="10440000" cy="450018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3"/>
          <p:cNvSpPr>
            <a:spLocks noGrp="1"/>
          </p:cNvSpPr>
          <p:nvPr>
            <p:ph type="dt" sz="half" idx="2"/>
            <p:custDataLst>
              <p:tags r:id="rId5"/>
            </p:custDataLst>
          </p:nvPr>
        </p:nvSpPr>
        <p:spPr>
          <a:xfrm>
            <a:off x="838200" y="6356350"/>
            <a:ext cx="2743200" cy="365125"/>
          </a:xfrm>
          <a:prstGeom prst="rect">
            <a:avLst/>
          </a:prstGeom>
        </p:spPr>
        <p:txBody>
          <a:bodyPr vert="horz" lIns="91440" tIns="45720" rIns="91440" bIns="45720" rtlCol="0" anchor="ctr"/>
          <a:lstStyle>
            <a:lvl1pPr>
              <a:defRPr kumimoji="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5ACB2A6-1A67-48CD-BBE4-0D5F2C5AEAB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页脚占位符 4"/>
          <p:cNvSpPr>
            <a:spLocks noGrp="1"/>
          </p:cNvSpPr>
          <p:nvPr>
            <p:ph type="ftr" sz="quarter" idx="3"/>
            <p:custDataLst>
              <p:tags r:id="rId6"/>
            </p:custDataLst>
          </p:nvPr>
        </p:nvSpPr>
        <p:spPr>
          <a:xfrm>
            <a:off x="4038600" y="6356350"/>
            <a:ext cx="4114800" cy="365125"/>
          </a:xfrm>
          <a:prstGeom prst="rect">
            <a:avLst/>
          </a:prstGeom>
        </p:spPr>
        <p:txBody>
          <a:bodyPr vert="horz" lIns="91440" tIns="45720" rIns="91440" bIns="45720" rtlCol="0" anchor="ctr"/>
          <a:lstStyle>
            <a:lvl1pPr>
              <a:defRPr kumimoji="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灯片编号占位符 5"/>
          <p:cNvSpPr>
            <a:spLocks noGrp="1"/>
          </p:cNvSpPr>
          <p:nvPr>
            <p:ph type="sldNum" sz="quarter" idx="4"/>
            <p:custDataLst>
              <p:tags r:id="rId7"/>
            </p:custDataLst>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BD2CD1A-F347-4F93-A328-2265BBD2132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533400" y="746125"/>
            <a:ext cx="11187113"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pic>
        <p:nvPicPr>
          <p:cNvPr id="19459" name="图片 7"/>
          <p:cNvPicPr>
            <a:picLocks noChangeAspect="1"/>
          </p:cNvPicPr>
          <p:nvPr userDrawn="1"/>
        </p:nvPicPr>
        <p:blipFill>
          <a:blip r:embed="rId2" cstate="print">
            <a:biLevel thresh="50000"/>
            <a:grayscl/>
          </a:blip>
          <a:stretch>
            <a:fillRect/>
          </a:stretch>
        </p:blipFill>
        <p:spPr>
          <a:xfrm>
            <a:off x="8697913" y="163513"/>
            <a:ext cx="3268662" cy="504825"/>
          </a:xfrm>
          <a:prstGeom prst="rect">
            <a:avLst/>
          </a:prstGeom>
          <a:noFill/>
          <a:ln w="9525">
            <a:noFill/>
          </a:ln>
        </p:spPr>
      </p:pic>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06D79ED-E306-4BFD-B5F6-52D573BB7721}"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B940FFC-2B68-4521-80CE-61347DEAC9F3}"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章标题">
    <p:bg>
      <p:bgPr>
        <a:solidFill>
          <a:schemeClr val="bg1"/>
        </a:solidFill>
        <a:effectLst/>
      </p:bgPr>
    </p:bg>
    <p:spTree>
      <p:nvGrpSpPr>
        <p:cNvPr id="1" name=""/>
        <p:cNvGrpSpPr/>
        <p:nvPr/>
      </p:nvGrpSpPr>
      <p:grpSpPr>
        <a:xfrm>
          <a:off x="0" y="0"/>
          <a:ext cx="0" cy="0"/>
          <a:chOff x="0" y="0"/>
          <a:chExt cx="0" cy="0"/>
        </a:xfrm>
      </p:grpSpPr>
      <p:pic>
        <p:nvPicPr>
          <p:cNvPr id="20482" name="图片 6"/>
          <p:cNvPicPr>
            <a:picLocks noChangeAspect="1"/>
          </p:cNvPicPr>
          <p:nvPr userDrawn="1"/>
        </p:nvPicPr>
        <p:blipFill>
          <a:blip r:embed="rId2" cstate="print"/>
          <a:stretch>
            <a:fillRect/>
          </a:stretch>
        </p:blipFill>
        <p:spPr>
          <a:xfrm>
            <a:off x="0" y="4143375"/>
            <a:ext cx="12192000" cy="2708275"/>
          </a:xfrm>
          <a:prstGeom prst="rect">
            <a:avLst/>
          </a:prstGeom>
          <a:noFill/>
          <a:ln w="9525">
            <a:noFill/>
          </a:ln>
        </p:spPr>
      </p:pic>
      <p:grpSp>
        <p:nvGrpSpPr>
          <p:cNvPr id="20483" name="组 12"/>
          <p:cNvGrpSpPr/>
          <p:nvPr userDrawn="1"/>
        </p:nvGrpSpPr>
        <p:grpSpPr>
          <a:xfrm>
            <a:off x="806450" y="681038"/>
            <a:ext cx="3814763" cy="758825"/>
            <a:chOff x="293371" y="657064"/>
            <a:chExt cx="1369948" cy="358858"/>
          </a:xfrm>
        </p:grpSpPr>
        <p:pic>
          <p:nvPicPr>
            <p:cNvPr id="20490" name="图片 8"/>
            <p:cNvPicPr>
              <a:picLocks noChangeAspect="1"/>
            </p:cNvPicPr>
            <p:nvPr/>
          </p:nvPicPr>
          <p:blipFill>
            <a:blip r:embed="rId3" cstate="print"/>
            <a:stretch>
              <a:fillRect/>
            </a:stretch>
          </p:blipFill>
          <p:spPr>
            <a:xfrm>
              <a:off x="293371" y="657064"/>
              <a:ext cx="358858" cy="358858"/>
            </a:xfrm>
            <a:prstGeom prst="rect">
              <a:avLst/>
            </a:prstGeom>
            <a:noFill/>
            <a:ln w="9525">
              <a:noFill/>
            </a:ln>
          </p:spPr>
        </p:pic>
        <p:pic>
          <p:nvPicPr>
            <p:cNvPr id="20491" name="图片 9"/>
            <p:cNvPicPr>
              <a:picLocks noChangeAspect="1"/>
            </p:cNvPicPr>
            <p:nvPr/>
          </p:nvPicPr>
          <p:blipFill>
            <a:blip r:embed="rId4" cstate="print"/>
            <a:srcRect l="14592" t="46719" r="17961" b="19191"/>
            <a:stretch>
              <a:fillRect/>
            </a:stretch>
          </p:blipFill>
          <p:spPr>
            <a:xfrm>
              <a:off x="684202" y="668231"/>
              <a:ext cx="979117" cy="336523"/>
            </a:xfrm>
            <a:prstGeom prst="rect">
              <a:avLst/>
            </a:prstGeom>
            <a:noFill/>
            <a:ln w="9525">
              <a:noFill/>
            </a:ln>
          </p:spPr>
        </p:pic>
      </p:grpSp>
      <p:pic>
        <p:nvPicPr>
          <p:cNvPr id="20484" name="图片 10"/>
          <p:cNvPicPr>
            <a:picLocks noChangeAspect="1"/>
          </p:cNvPicPr>
          <p:nvPr userDrawn="1"/>
        </p:nvPicPr>
        <p:blipFill>
          <a:blip r:embed="rId5" cstate="print">
            <a:biLevel thresh="50000"/>
            <a:grayscl/>
          </a:blip>
          <a:stretch>
            <a:fillRect/>
          </a:stretch>
        </p:blipFill>
        <p:spPr>
          <a:xfrm>
            <a:off x="7378700" y="657225"/>
            <a:ext cx="4025900" cy="758825"/>
          </a:xfrm>
          <a:prstGeom prst="rect">
            <a:avLst/>
          </a:prstGeom>
          <a:noFill/>
          <a:ln w="9525">
            <a:noFill/>
          </a:ln>
        </p:spPr>
      </p:pic>
      <p:sp>
        <p:nvSpPr>
          <p:cNvPr id="12"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18900A2-7926-4895-AAB6-7D7AD034B6EE}"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3"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4"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3064BA8-FB05-4368-876B-05D95952DFFF}"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21506" name="图片 6"/>
          <p:cNvPicPr>
            <a:picLocks noChangeAspect="1"/>
          </p:cNvPicPr>
          <p:nvPr userDrawn="1"/>
        </p:nvPicPr>
        <p:blipFill>
          <a:blip r:embed="rId2" cstate="print"/>
          <a:stretch>
            <a:fillRect/>
          </a:stretch>
        </p:blipFill>
        <p:spPr>
          <a:xfrm>
            <a:off x="0" y="4143375"/>
            <a:ext cx="12192000" cy="2708275"/>
          </a:xfrm>
          <a:prstGeom prst="rect">
            <a:avLst/>
          </a:prstGeom>
          <a:noFill/>
          <a:ln w="9525">
            <a:noFill/>
          </a:ln>
        </p:spPr>
      </p:pic>
      <p:grpSp>
        <p:nvGrpSpPr>
          <p:cNvPr id="21507" name="组 12"/>
          <p:cNvGrpSpPr/>
          <p:nvPr userDrawn="1"/>
        </p:nvGrpSpPr>
        <p:grpSpPr>
          <a:xfrm>
            <a:off x="2197100" y="842963"/>
            <a:ext cx="3681413" cy="596900"/>
            <a:chOff x="293371" y="657064"/>
            <a:chExt cx="1369948" cy="358858"/>
          </a:xfrm>
        </p:grpSpPr>
        <p:pic>
          <p:nvPicPr>
            <p:cNvPr id="21517" name="图片 8"/>
            <p:cNvPicPr>
              <a:picLocks noChangeAspect="1"/>
            </p:cNvPicPr>
            <p:nvPr/>
          </p:nvPicPr>
          <p:blipFill>
            <a:blip r:embed="rId3" cstate="print"/>
            <a:stretch>
              <a:fillRect/>
            </a:stretch>
          </p:blipFill>
          <p:spPr>
            <a:xfrm>
              <a:off x="293371" y="657064"/>
              <a:ext cx="358858" cy="358858"/>
            </a:xfrm>
            <a:prstGeom prst="rect">
              <a:avLst/>
            </a:prstGeom>
            <a:noFill/>
            <a:ln w="9525">
              <a:noFill/>
            </a:ln>
          </p:spPr>
        </p:pic>
        <p:pic>
          <p:nvPicPr>
            <p:cNvPr id="21518" name="图片 9"/>
            <p:cNvPicPr>
              <a:picLocks noChangeAspect="1"/>
            </p:cNvPicPr>
            <p:nvPr/>
          </p:nvPicPr>
          <p:blipFill>
            <a:blip r:embed="rId4" cstate="print"/>
            <a:srcRect l="14592" t="46719" r="17961" b="19191"/>
            <a:stretch>
              <a:fillRect/>
            </a:stretch>
          </p:blipFill>
          <p:spPr>
            <a:xfrm>
              <a:off x="684202" y="668231"/>
              <a:ext cx="979117" cy="336523"/>
            </a:xfrm>
            <a:prstGeom prst="rect">
              <a:avLst/>
            </a:prstGeom>
            <a:noFill/>
            <a:ln w="9525">
              <a:noFill/>
            </a:ln>
          </p:spPr>
        </p:pic>
      </p:grpSp>
      <p:pic>
        <p:nvPicPr>
          <p:cNvPr id="21508" name="图片 10"/>
          <p:cNvPicPr>
            <a:picLocks noChangeAspect="1"/>
          </p:cNvPicPr>
          <p:nvPr userDrawn="1"/>
        </p:nvPicPr>
        <p:blipFill>
          <a:blip r:embed="rId5" cstate="print">
            <a:biLevel thresh="50000"/>
            <a:grayscl/>
          </a:blip>
          <a:stretch>
            <a:fillRect/>
          </a:stretch>
        </p:blipFill>
        <p:spPr>
          <a:xfrm>
            <a:off x="6515100" y="819150"/>
            <a:ext cx="4025900" cy="596900"/>
          </a:xfrm>
          <a:prstGeom prst="rect">
            <a:avLst/>
          </a:prstGeom>
          <a:noFill/>
          <a:ln w="9525">
            <a:noFill/>
          </a:ln>
        </p:spPr>
      </p:pic>
      <p:sp>
        <p:nvSpPr>
          <p:cNvPr id="12" name="矩形 11"/>
          <p:cNvSpPr/>
          <p:nvPr/>
        </p:nvSpPr>
        <p:spPr>
          <a:xfrm>
            <a:off x="0" y="2571750"/>
            <a:ext cx="12192000" cy="1344613"/>
          </a:xfrm>
          <a:prstGeom prst="rect">
            <a:avLst/>
          </a:prstGeom>
          <a:solidFill>
            <a:schemeClr val="accent5">
              <a:lumMod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mn-lt"/>
              <a:ea typeface="+mn-ea"/>
              <a:cs typeface="+mn-cs"/>
            </a:endParaRPr>
          </a:p>
        </p:txBody>
      </p:sp>
      <p:cxnSp>
        <p:nvCxnSpPr>
          <p:cNvPr id="13" name="直线连接符 3"/>
          <p:cNvCxnSpPr/>
          <p:nvPr/>
        </p:nvCxnSpPr>
        <p:spPr>
          <a:xfrm>
            <a:off x="0" y="2554288"/>
            <a:ext cx="12192000" cy="0"/>
          </a:xfrm>
          <a:prstGeom prst="line">
            <a:avLst/>
          </a:prstGeom>
          <a:ln w="28575">
            <a:solidFill>
              <a:srgbClr val="D5DCE4"/>
            </a:solidFill>
          </a:ln>
        </p:spPr>
        <p:style>
          <a:lnRef idx="1">
            <a:schemeClr val="accent1"/>
          </a:lnRef>
          <a:fillRef idx="0">
            <a:schemeClr val="accent1"/>
          </a:fillRef>
          <a:effectRef idx="0">
            <a:schemeClr val="accent1"/>
          </a:effectRef>
          <a:fontRef idx="minor">
            <a:schemeClr val="tx1"/>
          </a:fontRef>
        </p:style>
      </p:cxnSp>
      <p:cxnSp>
        <p:nvCxnSpPr>
          <p:cNvPr id="14" name="直线连接符 16"/>
          <p:cNvCxnSpPr/>
          <p:nvPr/>
        </p:nvCxnSpPr>
        <p:spPr>
          <a:xfrm>
            <a:off x="14288" y="3924300"/>
            <a:ext cx="12192000" cy="0"/>
          </a:xfrm>
          <a:prstGeom prst="line">
            <a:avLst/>
          </a:prstGeom>
          <a:ln w="28575">
            <a:solidFill>
              <a:srgbClr val="D5DCE4"/>
            </a:solidFill>
          </a:ln>
        </p:spPr>
        <p:style>
          <a:lnRef idx="1">
            <a:schemeClr val="accent1"/>
          </a:lnRef>
          <a:fillRef idx="0">
            <a:schemeClr val="accent1"/>
          </a:fillRef>
          <a:effectRef idx="0">
            <a:schemeClr val="accent1"/>
          </a:effectRef>
          <a:fontRef idx="minor">
            <a:schemeClr val="tx1"/>
          </a:fontRef>
        </p:style>
      </p:cxnSp>
      <p:sp>
        <p:nvSpPr>
          <p:cNvPr id="15"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B10FA79-353F-4EC1-B389-77AD2790E45C}"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6"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7"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360621A-8610-40FF-BCA6-77D50070931F}"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533400" y="746125"/>
            <a:ext cx="11187113"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8" name="文本框 7"/>
          <p:cNvSpPr txBox="1">
            <a:spLocks noChangeArrowheads="1"/>
          </p:cNvSpPr>
          <p:nvPr/>
        </p:nvSpPr>
        <p:spPr bwMode="auto">
          <a:xfrm>
            <a:off x="9159875" y="288925"/>
            <a:ext cx="2282825" cy="398780"/>
          </a:xfrm>
          <a:prstGeom prst="rect">
            <a:avLst/>
          </a:prstGeom>
          <a:noFill/>
          <a:ln>
            <a:noFill/>
          </a:ln>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2F5597"/>
                </a:solidFill>
                <a:effectLst/>
                <a:uLnTx/>
                <a:uFillTx/>
                <a:latin typeface="华文行楷" panose="02010800040101010101" pitchFamily="2" charset="-122"/>
                <a:ea typeface="华文行楷" panose="02010800040101010101" pitchFamily="2" charset="-122"/>
                <a:cs typeface="+mn-cs"/>
              </a:rPr>
              <a:t>海纳百川 取则行远</a:t>
            </a:r>
            <a:endParaRPr kumimoji="0" lang="zh-CN" altLang="en-US" sz="2000" b="1" i="0" u="none" strike="noStrike" kern="1200" cap="none" spc="0" normalizeH="0" baseline="0" noProof="0">
              <a:ln>
                <a:noFill/>
              </a:ln>
              <a:solidFill>
                <a:srgbClr val="2F5597"/>
              </a:solidFill>
              <a:effectLst/>
              <a:uLnTx/>
              <a:uFillTx/>
              <a:latin typeface="华文行楷" panose="02010800040101010101" pitchFamily="2" charset="-122"/>
              <a:ea typeface="华文行楷" panose="02010800040101010101" pitchFamily="2" charset="-122"/>
              <a:cs typeface="+mn-cs"/>
            </a:endParaRPr>
          </a:p>
        </p:txBody>
      </p:sp>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72935E4-16C3-4F0A-991C-648D9D7B6634}"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C43DE7A-640D-40F7-BB5A-D0D58F6753B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1F87AF0-2AA1-4FDC-86DB-7F20248553C1}"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33C1B26-2D48-4847-A2AA-413AE44515B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pic>
        <p:nvPicPr>
          <p:cNvPr id="23554" name="图形 3"/>
          <p:cNvPicPr>
            <a:picLocks noChangeAspect="1"/>
          </p:cNvPicPr>
          <p:nvPr>
            <p:custDataLst>
              <p:tags r:id="rId2"/>
            </p:custDataLst>
          </p:nvPr>
        </p:nvPicPr>
        <p:blipFill>
          <a:blip r:embed="rId3" cstate="print"/>
          <a:stretch>
            <a:fillRect/>
          </a:stretch>
        </p:blipFill>
        <p:spPr>
          <a:xfrm>
            <a:off x="8089900" y="5864225"/>
            <a:ext cx="4114800" cy="962025"/>
          </a:xfrm>
          <a:prstGeom prst="rect">
            <a:avLst/>
          </a:prstGeom>
          <a:noFill/>
          <a:ln w="9525">
            <a:noFill/>
          </a:ln>
        </p:spPr>
      </p:pic>
      <p:sp>
        <p:nvSpPr>
          <p:cNvPr id="8" name="平行四边形 7"/>
          <p:cNvSpPr/>
          <p:nvPr>
            <p:custDataLst>
              <p:tags r:id="rId4"/>
            </p:custDataLst>
          </p:nvPr>
        </p:nvSpPr>
        <p:spPr>
          <a:xfrm flipH="1">
            <a:off x="690563" y="1400175"/>
            <a:ext cx="10810875" cy="109538"/>
          </a:xfrm>
          <a:prstGeom prst="parallelogram">
            <a:avLst>
              <a:gd name="adj" fmla="val 423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876000" y="334800"/>
            <a:ext cx="10440000" cy="902329"/>
          </a:xfrm>
        </p:spPr>
        <p:txBody>
          <a:bodyPr>
            <a:normAutofit/>
          </a:bodyPr>
          <a:lstStyle>
            <a:lvl1pPr>
              <a:defRPr sz="40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876000" y="1672115"/>
            <a:ext cx="10440000" cy="450018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3"/>
          <p:cNvSpPr>
            <a:spLocks noGrp="1"/>
          </p:cNvSpPr>
          <p:nvPr>
            <p:ph type="dt" sz="half" idx="2"/>
            <p:custDataLst>
              <p:tags r:id="rId5"/>
            </p:custDataLst>
          </p:nvPr>
        </p:nvSpPr>
        <p:spPr>
          <a:xfrm>
            <a:off x="838200" y="6356350"/>
            <a:ext cx="2743200" cy="365125"/>
          </a:xfrm>
          <a:prstGeom prst="rect">
            <a:avLst/>
          </a:prstGeom>
        </p:spPr>
        <p:txBody>
          <a:bodyPr vert="horz" lIns="91440" tIns="45720" rIns="91440" bIns="45720" rtlCol="0" anchor="ctr"/>
          <a:lstStyle>
            <a:lvl1pPr>
              <a:defRPr kumimoji="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3546704-782C-48B1-A268-E067DB656B2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页脚占位符 4"/>
          <p:cNvSpPr>
            <a:spLocks noGrp="1"/>
          </p:cNvSpPr>
          <p:nvPr>
            <p:ph type="ftr" sz="quarter" idx="3"/>
            <p:custDataLst>
              <p:tags r:id="rId6"/>
            </p:custDataLst>
          </p:nvPr>
        </p:nvSpPr>
        <p:spPr>
          <a:xfrm>
            <a:off x="4038600" y="6356350"/>
            <a:ext cx="4114800" cy="365125"/>
          </a:xfrm>
          <a:prstGeom prst="rect">
            <a:avLst/>
          </a:prstGeom>
        </p:spPr>
        <p:txBody>
          <a:bodyPr vert="horz" lIns="91440" tIns="45720" rIns="91440" bIns="45720" rtlCol="0" anchor="ctr"/>
          <a:lstStyle>
            <a:lvl1pPr>
              <a:defRPr kumimoji="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灯片编号占位符 5"/>
          <p:cNvSpPr>
            <a:spLocks noGrp="1"/>
          </p:cNvSpPr>
          <p:nvPr>
            <p:ph type="sldNum" sz="quarter" idx="4"/>
            <p:custDataLst>
              <p:tags r:id="rId7"/>
            </p:custDataLst>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D3A7F9D-F696-4017-A807-44B299D87E8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仅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533400" y="746125"/>
            <a:ext cx="11187113"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pic>
        <p:nvPicPr>
          <p:cNvPr id="24579" name="图片 7"/>
          <p:cNvPicPr>
            <a:picLocks noChangeAspect="1"/>
          </p:cNvPicPr>
          <p:nvPr userDrawn="1"/>
        </p:nvPicPr>
        <p:blipFill>
          <a:blip r:embed="rId2" cstate="print">
            <a:biLevel thresh="50000"/>
            <a:grayscl/>
          </a:blip>
          <a:stretch>
            <a:fillRect/>
          </a:stretch>
        </p:blipFill>
        <p:spPr>
          <a:xfrm>
            <a:off x="8697913" y="163513"/>
            <a:ext cx="3268662" cy="504825"/>
          </a:xfrm>
          <a:prstGeom prst="rect">
            <a:avLst/>
          </a:prstGeom>
          <a:noFill/>
          <a:ln w="9525">
            <a:noFill/>
          </a:ln>
        </p:spPr>
      </p:pic>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EEC367F-15AF-444C-A16B-AA87D6CB2078}"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1F0268F-7E49-4A34-9818-F5E6DEC3F85A}"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章标题">
    <p:bg>
      <p:bgPr>
        <a:solidFill>
          <a:schemeClr val="bg1"/>
        </a:solidFill>
        <a:effectLst/>
      </p:bgPr>
    </p:bg>
    <p:spTree>
      <p:nvGrpSpPr>
        <p:cNvPr id="1" name=""/>
        <p:cNvGrpSpPr/>
        <p:nvPr/>
      </p:nvGrpSpPr>
      <p:grpSpPr>
        <a:xfrm>
          <a:off x="0" y="0"/>
          <a:ext cx="0" cy="0"/>
          <a:chOff x="0" y="0"/>
          <a:chExt cx="0" cy="0"/>
        </a:xfrm>
      </p:grpSpPr>
      <p:pic>
        <p:nvPicPr>
          <p:cNvPr id="25602" name="图片 6"/>
          <p:cNvPicPr>
            <a:picLocks noChangeAspect="1"/>
          </p:cNvPicPr>
          <p:nvPr userDrawn="1"/>
        </p:nvPicPr>
        <p:blipFill>
          <a:blip r:embed="rId2" cstate="print"/>
          <a:stretch>
            <a:fillRect/>
          </a:stretch>
        </p:blipFill>
        <p:spPr>
          <a:xfrm>
            <a:off x="0" y="4143375"/>
            <a:ext cx="12192000" cy="2708275"/>
          </a:xfrm>
          <a:prstGeom prst="rect">
            <a:avLst/>
          </a:prstGeom>
          <a:noFill/>
          <a:ln w="9525">
            <a:noFill/>
          </a:ln>
        </p:spPr>
      </p:pic>
      <p:grpSp>
        <p:nvGrpSpPr>
          <p:cNvPr id="25603" name="组 12"/>
          <p:cNvGrpSpPr/>
          <p:nvPr userDrawn="1"/>
        </p:nvGrpSpPr>
        <p:grpSpPr>
          <a:xfrm>
            <a:off x="806450" y="681038"/>
            <a:ext cx="3814763" cy="758825"/>
            <a:chOff x="293371" y="657064"/>
            <a:chExt cx="1369948" cy="358858"/>
          </a:xfrm>
        </p:grpSpPr>
        <p:pic>
          <p:nvPicPr>
            <p:cNvPr id="25610" name="图片 8"/>
            <p:cNvPicPr>
              <a:picLocks noChangeAspect="1"/>
            </p:cNvPicPr>
            <p:nvPr/>
          </p:nvPicPr>
          <p:blipFill>
            <a:blip r:embed="rId3" cstate="print"/>
            <a:stretch>
              <a:fillRect/>
            </a:stretch>
          </p:blipFill>
          <p:spPr>
            <a:xfrm>
              <a:off x="293371" y="657064"/>
              <a:ext cx="358858" cy="358858"/>
            </a:xfrm>
            <a:prstGeom prst="rect">
              <a:avLst/>
            </a:prstGeom>
            <a:noFill/>
            <a:ln w="9525">
              <a:noFill/>
            </a:ln>
          </p:spPr>
        </p:pic>
        <p:pic>
          <p:nvPicPr>
            <p:cNvPr id="25611" name="图片 9"/>
            <p:cNvPicPr>
              <a:picLocks noChangeAspect="1"/>
            </p:cNvPicPr>
            <p:nvPr/>
          </p:nvPicPr>
          <p:blipFill>
            <a:blip r:embed="rId4" cstate="print"/>
            <a:srcRect l="14592" t="46719" r="17961" b="19191"/>
            <a:stretch>
              <a:fillRect/>
            </a:stretch>
          </p:blipFill>
          <p:spPr>
            <a:xfrm>
              <a:off x="684202" y="668231"/>
              <a:ext cx="979117" cy="336523"/>
            </a:xfrm>
            <a:prstGeom prst="rect">
              <a:avLst/>
            </a:prstGeom>
            <a:noFill/>
            <a:ln w="9525">
              <a:noFill/>
            </a:ln>
          </p:spPr>
        </p:pic>
      </p:grpSp>
      <p:pic>
        <p:nvPicPr>
          <p:cNvPr id="25604" name="图片 10"/>
          <p:cNvPicPr>
            <a:picLocks noChangeAspect="1"/>
          </p:cNvPicPr>
          <p:nvPr userDrawn="1"/>
        </p:nvPicPr>
        <p:blipFill>
          <a:blip r:embed="rId5" cstate="print">
            <a:biLevel thresh="50000"/>
            <a:grayscl/>
          </a:blip>
          <a:stretch>
            <a:fillRect/>
          </a:stretch>
        </p:blipFill>
        <p:spPr>
          <a:xfrm>
            <a:off x="7378700" y="657225"/>
            <a:ext cx="4025900" cy="758825"/>
          </a:xfrm>
          <a:prstGeom prst="rect">
            <a:avLst/>
          </a:prstGeom>
          <a:noFill/>
          <a:ln w="9525">
            <a:noFill/>
          </a:ln>
        </p:spPr>
      </p:pic>
      <p:sp>
        <p:nvSpPr>
          <p:cNvPr id="12"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61D46AC-6B09-4FA3-AF95-26D8843A8859}"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3"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4"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B8CD8EA-6F2B-4A47-9727-F9B3D115EAC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11266" name="图片 6"/>
          <p:cNvPicPr>
            <a:picLocks noChangeAspect="1"/>
          </p:cNvPicPr>
          <p:nvPr userDrawn="1"/>
        </p:nvPicPr>
        <p:blipFill>
          <a:blip r:embed="rId2" cstate="print"/>
          <a:stretch>
            <a:fillRect/>
          </a:stretch>
        </p:blipFill>
        <p:spPr>
          <a:xfrm>
            <a:off x="0" y="4143375"/>
            <a:ext cx="12192000" cy="2708275"/>
          </a:xfrm>
          <a:prstGeom prst="rect">
            <a:avLst/>
          </a:prstGeom>
          <a:noFill/>
          <a:ln w="9525">
            <a:noFill/>
          </a:ln>
        </p:spPr>
      </p:pic>
      <p:grpSp>
        <p:nvGrpSpPr>
          <p:cNvPr id="11267" name="组 12"/>
          <p:cNvGrpSpPr/>
          <p:nvPr userDrawn="1"/>
        </p:nvGrpSpPr>
        <p:grpSpPr>
          <a:xfrm>
            <a:off x="2197100" y="842963"/>
            <a:ext cx="3681413" cy="596900"/>
            <a:chOff x="293371" y="657064"/>
            <a:chExt cx="1369948" cy="358858"/>
          </a:xfrm>
        </p:grpSpPr>
        <p:pic>
          <p:nvPicPr>
            <p:cNvPr id="11277" name="图片 8"/>
            <p:cNvPicPr>
              <a:picLocks noChangeAspect="1"/>
            </p:cNvPicPr>
            <p:nvPr/>
          </p:nvPicPr>
          <p:blipFill>
            <a:blip r:embed="rId3" cstate="print"/>
            <a:stretch>
              <a:fillRect/>
            </a:stretch>
          </p:blipFill>
          <p:spPr>
            <a:xfrm>
              <a:off x="293371" y="657064"/>
              <a:ext cx="358858" cy="358858"/>
            </a:xfrm>
            <a:prstGeom prst="rect">
              <a:avLst/>
            </a:prstGeom>
            <a:noFill/>
            <a:ln w="9525">
              <a:noFill/>
            </a:ln>
          </p:spPr>
        </p:pic>
        <p:pic>
          <p:nvPicPr>
            <p:cNvPr id="11278" name="图片 9"/>
            <p:cNvPicPr>
              <a:picLocks noChangeAspect="1"/>
            </p:cNvPicPr>
            <p:nvPr/>
          </p:nvPicPr>
          <p:blipFill>
            <a:blip r:embed="rId4" cstate="print"/>
            <a:srcRect l="14592" t="46719" r="17961" b="19191"/>
            <a:stretch>
              <a:fillRect/>
            </a:stretch>
          </p:blipFill>
          <p:spPr>
            <a:xfrm>
              <a:off x="684202" y="668231"/>
              <a:ext cx="979117" cy="336523"/>
            </a:xfrm>
            <a:prstGeom prst="rect">
              <a:avLst/>
            </a:prstGeom>
            <a:noFill/>
            <a:ln w="9525">
              <a:noFill/>
            </a:ln>
          </p:spPr>
        </p:pic>
      </p:grpSp>
      <p:pic>
        <p:nvPicPr>
          <p:cNvPr id="11268" name="图片 10"/>
          <p:cNvPicPr>
            <a:picLocks noChangeAspect="1"/>
          </p:cNvPicPr>
          <p:nvPr userDrawn="1"/>
        </p:nvPicPr>
        <p:blipFill>
          <a:blip r:embed="rId5" cstate="print">
            <a:biLevel thresh="50000"/>
            <a:grayscl/>
          </a:blip>
          <a:stretch>
            <a:fillRect/>
          </a:stretch>
        </p:blipFill>
        <p:spPr>
          <a:xfrm>
            <a:off x="6515100" y="819150"/>
            <a:ext cx="4025900" cy="596900"/>
          </a:xfrm>
          <a:prstGeom prst="rect">
            <a:avLst/>
          </a:prstGeom>
          <a:noFill/>
          <a:ln w="9525">
            <a:noFill/>
          </a:ln>
        </p:spPr>
      </p:pic>
      <p:sp>
        <p:nvSpPr>
          <p:cNvPr id="12" name="矩形 11"/>
          <p:cNvSpPr/>
          <p:nvPr/>
        </p:nvSpPr>
        <p:spPr>
          <a:xfrm>
            <a:off x="0" y="2571750"/>
            <a:ext cx="12192000" cy="1344613"/>
          </a:xfrm>
          <a:prstGeom prst="rect">
            <a:avLst/>
          </a:prstGeom>
          <a:solidFill>
            <a:schemeClr val="accent5">
              <a:lumMod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mn-lt"/>
              <a:ea typeface="+mn-ea"/>
              <a:cs typeface="+mn-cs"/>
            </a:endParaRPr>
          </a:p>
        </p:txBody>
      </p:sp>
      <p:cxnSp>
        <p:nvCxnSpPr>
          <p:cNvPr id="13" name="直线连接符 3"/>
          <p:cNvCxnSpPr/>
          <p:nvPr/>
        </p:nvCxnSpPr>
        <p:spPr>
          <a:xfrm>
            <a:off x="0" y="2554288"/>
            <a:ext cx="12192000" cy="0"/>
          </a:xfrm>
          <a:prstGeom prst="line">
            <a:avLst/>
          </a:prstGeom>
          <a:ln w="28575">
            <a:solidFill>
              <a:srgbClr val="D5DCE4"/>
            </a:solidFill>
          </a:ln>
        </p:spPr>
        <p:style>
          <a:lnRef idx="1">
            <a:schemeClr val="accent1"/>
          </a:lnRef>
          <a:fillRef idx="0">
            <a:schemeClr val="accent1"/>
          </a:fillRef>
          <a:effectRef idx="0">
            <a:schemeClr val="accent1"/>
          </a:effectRef>
          <a:fontRef idx="minor">
            <a:schemeClr val="tx1"/>
          </a:fontRef>
        </p:style>
      </p:cxnSp>
      <p:cxnSp>
        <p:nvCxnSpPr>
          <p:cNvPr id="14" name="直线连接符 16"/>
          <p:cNvCxnSpPr/>
          <p:nvPr/>
        </p:nvCxnSpPr>
        <p:spPr>
          <a:xfrm>
            <a:off x="14288" y="3924300"/>
            <a:ext cx="12192000" cy="0"/>
          </a:xfrm>
          <a:prstGeom prst="line">
            <a:avLst/>
          </a:prstGeom>
          <a:ln w="28575">
            <a:solidFill>
              <a:srgbClr val="D5DCE4"/>
            </a:solidFill>
          </a:ln>
        </p:spPr>
        <p:style>
          <a:lnRef idx="1">
            <a:schemeClr val="accent1"/>
          </a:lnRef>
          <a:fillRef idx="0">
            <a:schemeClr val="accent1"/>
          </a:fillRef>
          <a:effectRef idx="0">
            <a:schemeClr val="accent1"/>
          </a:effectRef>
          <a:fontRef idx="minor">
            <a:schemeClr val="tx1"/>
          </a:fontRef>
        </p:style>
      </p:cxnSp>
      <p:sp>
        <p:nvSpPr>
          <p:cNvPr id="15"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5C2FEBD-9F51-40F1-B949-A270CA306A40}"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6"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7"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EC5B77A-2A3B-4E4C-9687-9CD7473D34DF}"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26626" name="图片 6"/>
          <p:cNvPicPr>
            <a:picLocks noChangeAspect="1"/>
          </p:cNvPicPr>
          <p:nvPr userDrawn="1"/>
        </p:nvPicPr>
        <p:blipFill>
          <a:blip r:embed="rId2" cstate="print"/>
          <a:stretch>
            <a:fillRect/>
          </a:stretch>
        </p:blipFill>
        <p:spPr>
          <a:xfrm>
            <a:off x="0" y="4143375"/>
            <a:ext cx="12192000" cy="2708275"/>
          </a:xfrm>
          <a:prstGeom prst="rect">
            <a:avLst/>
          </a:prstGeom>
          <a:noFill/>
          <a:ln w="9525">
            <a:noFill/>
          </a:ln>
        </p:spPr>
      </p:pic>
      <p:grpSp>
        <p:nvGrpSpPr>
          <p:cNvPr id="26627" name="组 12"/>
          <p:cNvGrpSpPr/>
          <p:nvPr userDrawn="1"/>
        </p:nvGrpSpPr>
        <p:grpSpPr>
          <a:xfrm>
            <a:off x="2197100" y="842963"/>
            <a:ext cx="3681413" cy="596900"/>
            <a:chOff x="293371" y="657064"/>
            <a:chExt cx="1369948" cy="358858"/>
          </a:xfrm>
        </p:grpSpPr>
        <p:pic>
          <p:nvPicPr>
            <p:cNvPr id="26637" name="图片 8"/>
            <p:cNvPicPr>
              <a:picLocks noChangeAspect="1"/>
            </p:cNvPicPr>
            <p:nvPr/>
          </p:nvPicPr>
          <p:blipFill>
            <a:blip r:embed="rId3" cstate="print"/>
            <a:stretch>
              <a:fillRect/>
            </a:stretch>
          </p:blipFill>
          <p:spPr>
            <a:xfrm>
              <a:off x="293371" y="657064"/>
              <a:ext cx="358858" cy="358858"/>
            </a:xfrm>
            <a:prstGeom prst="rect">
              <a:avLst/>
            </a:prstGeom>
            <a:noFill/>
            <a:ln w="9525">
              <a:noFill/>
            </a:ln>
          </p:spPr>
        </p:pic>
        <p:pic>
          <p:nvPicPr>
            <p:cNvPr id="26638" name="图片 9"/>
            <p:cNvPicPr>
              <a:picLocks noChangeAspect="1"/>
            </p:cNvPicPr>
            <p:nvPr/>
          </p:nvPicPr>
          <p:blipFill>
            <a:blip r:embed="rId4" cstate="print"/>
            <a:srcRect l="14592" t="46719" r="17961" b="19191"/>
            <a:stretch>
              <a:fillRect/>
            </a:stretch>
          </p:blipFill>
          <p:spPr>
            <a:xfrm>
              <a:off x="684202" y="668231"/>
              <a:ext cx="979117" cy="336523"/>
            </a:xfrm>
            <a:prstGeom prst="rect">
              <a:avLst/>
            </a:prstGeom>
            <a:noFill/>
            <a:ln w="9525">
              <a:noFill/>
            </a:ln>
          </p:spPr>
        </p:pic>
      </p:grpSp>
      <p:pic>
        <p:nvPicPr>
          <p:cNvPr id="26628" name="图片 10"/>
          <p:cNvPicPr>
            <a:picLocks noChangeAspect="1"/>
          </p:cNvPicPr>
          <p:nvPr userDrawn="1"/>
        </p:nvPicPr>
        <p:blipFill>
          <a:blip r:embed="rId5" cstate="print">
            <a:biLevel thresh="50000"/>
            <a:grayscl/>
          </a:blip>
          <a:stretch>
            <a:fillRect/>
          </a:stretch>
        </p:blipFill>
        <p:spPr>
          <a:xfrm>
            <a:off x="6515100" y="819150"/>
            <a:ext cx="4025900" cy="596900"/>
          </a:xfrm>
          <a:prstGeom prst="rect">
            <a:avLst/>
          </a:prstGeom>
          <a:noFill/>
          <a:ln w="9525">
            <a:noFill/>
          </a:ln>
        </p:spPr>
      </p:pic>
      <p:sp>
        <p:nvSpPr>
          <p:cNvPr id="12" name="矩形 11"/>
          <p:cNvSpPr/>
          <p:nvPr/>
        </p:nvSpPr>
        <p:spPr>
          <a:xfrm>
            <a:off x="0" y="2571750"/>
            <a:ext cx="12192000" cy="1344613"/>
          </a:xfrm>
          <a:prstGeom prst="rect">
            <a:avLst/>
          </a:prstGeom>
          <a:solidFill>
            <a:schemeClr val="accent5">
              <a:lumMod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mn-lt"/>
              <a:ea typeface="+mn-ea"/>
              <a:cs typeface="+mn-cs"/>
            </a:endParaRPr>
          </a:p>
        </p:txBody>
      </p:sp>
      <p:cxnSp>
        <p:nvCxnSpPr>
          <p:cNvPr id="13" name="直线连接符 3"/>
          <p:cNvCxnSpPr/>
          <p:nvPr/>
        </p:nvCxnSpPr>
        <p:spPr>
          <a:xfrm>
            <a:off x="0" y="2554288"/>
            <a:ext cx="12192000" cy="0"/>
          </a:xfrm>
          <a:prstGeom prst="line">
            <a:avLst/>
          </a:prstGeom>
          <a:ln w="28575">
            <a:solidFill>
              <a:srgbClr val="D5DCE4"/>
            </a:solidFill>
          </a:ln>
        </p:spPr>
        <p:style>
          <a:lnRef idx="1">
            <a:schemeClr val="accent1"/>
          </a:lnRef>
          <a:fillRef idx="0">
            <a:schemeClr val="accent1"/>
          </a:fillRef>
          <a:effectRef idx="0">
            <a:schemeClr val="accent1"/>
          </a:effectRef>
          <a:fontRef idx="minor">
            <a:schemeClr val="tx1"/>
          </a:fontRef>
        </p:style>
      </p:cxnSp>
      <p:cxnSp>
        <p:nvCxnSpPr>
          <p:cNvPr id="14" name="直线连接符 16"/>
          <p:cNvCxnSpPr/>
          <p:nvPr/>
        </p:nvCxnSpPr>
        <p:spPr>
          <a:xfrm>
            <a:off x="14288" y="3924300"/>
            <a:ext cx="12192000" cy="0"/>
          </a:xfrm>
          <a:prstGeom prst="line">
            <a:avLst/>
          </a:prstGeom>
          <a:ln w="28575">
            <a:solidFill>
              <a:srgbClr val="D5DCE4"/>
            </a:solidFill>
          </a:ln>
        </p:spPr>
        <p:style>
          <a:lnRef idx="1">
            <a:schemeClr val="accent1"/>
          </a:lnRef>
          <a:fillRef idx="0">
            <a:schemeClr val="accent1"/>
          </a:fillRef>
          <a:effectRef idx="0">
            <a:schemeClr val="accent1"/>
          </a:effectRef>
          <a:fontRef idx="minor">
            <a:schemeClr val="tx1"/>
          </a:fontRef>
        </p:style>
      </p:cxnSp>
      <p:sp>
        <p:nvSpPr>
          <p:cNvPr id="15"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2267DA4-EA6F-4ABE-85DE-01546BE84242}"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6"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7"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1B11527-62DA-4E67-918B-114B19753B40}"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533400" y="746125"/>
            <a:ext cx="11187113"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8" name="文本框 7"/>
          <p:cNvSpPr txBox="1">
            <a:spLocks noChangeArrowheads="1"/>
          </p:cNvSpPr>
          <p:nvPr/>
        </p:nvSpPr>
        <p:spPr bwMode="auto">
          <a:xfrm>
            <a:off x="9159875" y="288925"/>
            <a:ext cx="2282825" cy="398780"/>
          </a:xfrm>
          <a:prstGeom prst="rect">
            <a:avLst/>
          </a:prstGeom>
          <a:noFill/>
          <a:ln>
            <a:noFill/>
          </a:ln>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2F5597"/>
                </a:solidFill>
                <a:effectLst/>
                <a:uLnTx/>
                <a:uFillTx/>
                <a:latin typeface="华文行楷" panose="02010800040101010101" pitchFamily="2" charset="-122"/>
                <a:ea typeface="华文行楷" panose="02010800040101010101" pitchFamily="2" charset="-122"/>
                <a:cs typeface="+mn-cs"/>
              </a:rPr>
              <a:t>海纳百川 取则行远</a:t>
            </a:r>
            <a:endParaRPr kumimoji="0" lang="zh-CN" altLang="en-US" sz="2000" b="1" i="0" u="none" strike="noStrike" kern="1200" cap="none" spc="0" normalizeH="0" baseline="0" noProof="0">
              <a:ln>
                <a:noFill/>
              </a:ln>
              <a:solidFill>
                <a:srgbClr val="2F5597"/>
              </a:solidFill>
              <a:effectLst/>
              <a:uLnTx/>
              <a:uFillTx/>
              <a:latin typeface="华文行楷" panose="02010800040101010101" pitchFamily="2" charset="-122"/>
              <a:ea typeface="华文行楷" panose="02010800040101010101" pitchFamily="2" charset="-122"/>
              <a:cs typeface="+mn-cs"/>
            </a:endParaRPr>
          </a:p>
        </p:txBody>
      </p:sp>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E02482B-BD1E-43F7-B2DA-5CD16323704D}"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6FE6B42-B025-4420-BF59-E26407B58EA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B5A8C8A-1F3A-4DD4-A675-36172691BB20}"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93E7503-4DA9-4F07-A257-119E1AA6234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pic>
        <p:nvPicPr>
          <p:cNvPr id="28674" name="图形 3"/>
          <p:cNvPicPr>
            <a:picLocks noChangeAspect="1"/>
          </p:cNvPicPr>
          <p:nvPr>
            <p:custDataLst>
              <p:tags r:id="rId2"/>
            </p:custDataLst>
          </p:nvPr>
        </p:nvPicPr>
        <p:blipFill>
          <a:blip r:embed="rId3" cstate="print"/>
          <a:stretch>
            <a:fillRect/>
          </a:stretch>
        </p:blipFill>
        <p:spPr>
          <a:xfrm>
            <a:off x="8089900" y="5864225"/>
            <a:ext cx="4114800" cy="962025"/>
          </a:xfrm>
          <a:prstGeom prst="rect">
            <a:avLst/>
          </a:prstGeom>
          <a:noFill/>
          <a:ln w="9525">
            <a:noFill/>
          </a:ln>
        </p:spPr>
      </p:pic>
      <p:sp>
        <p:nvSpPr>
          <p:cNvPr id="8" name="平行四边形 7"/>
          <p:cNvSpPr/>
          <p:nvPr>
            <p:custDataLst>
              <p:tags r:id="rId4"/>
            </p:custDataLst>
          </p:nvPr>
        </p:nvSpPr>
        <p:spPr>
          <a:xfrm flipH="1">
            <a:off x="690563" y="1400175"/>
            <a:ext cx="10810875" cy="109538"/>
          </a:xfrm>
          <a:prstGeom prst="parallelogram">
            <a:avLst>
              <a:gd name="adj" fmla="val 423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876000" y="334800"/>
            <a:ext cx="10440000" cy="902329"/>
          </a:xfrm>
        </p:spPr>
        <p:txBody>
          <a:bodyPr>
            <a:normAutofit/>
          </a:bodyPr>
          <a:lstStyle>
            <a:lvl1pPr>
              <a:defRPr sz="40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876000" y="1672115"/>
            <a:ext cx="10440000" cy="450018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3"/>
          <p:cNvSpPr>
            <a:spLocks noGrp="1"/>
          </p:cNvSpPr>
          <p:nvPr>
            <p:ph type="dt" sz="half" idx="2"/>
            <p:custDataLst>
              <p:tags r:id="rId5"/>
            </p:custDataLst>
          </p:nvPr>
        </p:nvSpPr>
        <p:spPr>
          <a:xfrm>
            <a:off x="838200" y="6356350"/>
            <a:ext cx="2743200" cy="365125"/>
          </a:xfrm>
          <a:prstGeom prst="rect">
            <a:avLst/>
          </a:prstGeom>
        </p:spPr>
        <p:txBody>
          <a:bodyPr vert="horz" lIns="91440" tIns="45720" rIns="91440" bIns="45720" rtlCol="0" anchor="ctr"/>
          <a:lstStyle>
            <a:lvl1pPr>
              <a:defRPr kumimoji="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C390B8D-75E9-4B86-8BB9-94023A687163}"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页脚占位符 4"/>
          <p:cNvSpPr>
            <a:spLocks noGrp="1"/>
          </p:cNvSpPr>
          <p:nvPr>
            <p:ph type="ftr" sz="quarter" idx="3"/>
            <p:custDataLst>
              <p:tags r:id="rId6"/>
            </p:custDataLst>
          </p:nvPr>
        </p:nvSpPr>
        <p:spPr>
          <a:xfrm>
            <a:off x="4038600" y="6356350"/>
            <a:ext cx="4114800" cy="365125"/>
          </a:xfrm>
          <a:prstGeom prst="rect">
            <a:avLst/>
          </a:prstGeom>
        </p:spPr>
        <p:txBody>
          <a:bodyPr vert="horz" lIns="91440" tIns="45720" rIns="91440" bIns="45720" rtlCol="0" anchor="ctr"/>
          <a:lstStyle>
            <a:lvl1pPr>
              <a:defRPr kumimoji="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灯片编号占位符 5"/>
          <p:cNvSpPr>
            <a:spLocks noGrp="1"/>
          </p:cNvSpPr>
          <p:nvPr>
            <p:ph type="sldNum" sz="quarter" idx="4"/>
            <p:custDataLst>
              <p:tags r:id="rId7"/>
            </p:custDataLst>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EF071FF-385D-41B6-9FE5-E2E39FF7F850}"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仅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533400" y="746125"/>
            <a:ext cx="11187113"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pic>
        <p:nvPicPr>
          <p:cNvPr id="29699" name="图片 7"/>
          <p:cNvPicPr>
            <a:picLocks noChangeAspect="1"/>
          </p:cNvPicPr>
          <p:nvPr userDrawn="1"/>
        </p:nvPicPr>
        <p:blipFill>
          <a:blip r:embed="rId2" cstate="print">
            <a:biLevel thresh="50000"/>
            <a:grayscl/>
          </a:blip>
          <a:stretch>
            <a:fillRect/>
          </a:stretch>
        </p:blipFill>
        <p:spPr>
          <a:xfrm>
            <a:off x="8697913" y="163513"/>
            <a:ext cx="3268662" cy="504825"/>
          </a:xfrm>
          <a:prstGeom prst="rect">
            <a:avLst/>
          </a:prstGeom>
          <a:noFill/>
          <a:ln w="9525">
            <a:noFill/>
          </a:ln>
        </p:spPr>
      </p:pic>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F49A056-E86A-4437-BD3E-E85922E679DC}"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3A77F75-3DCD-449B-A982-9E33972DE55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章标题">
    <p:bg>
      <p:bgPr>
        <a:solidFill>
          <a:schemeClr val="bg1"/>
        </a:solidFill>
        <a:effectLst/>
      </p:bgPr>
    </p:bg>
    <p:spTree>
      <p:nvGrpSpPr>
        <p:cNvPr id="1" name=""/>
        <p:cNvGrpSpPr/>
        <p:nvPr/>
      </p:nvGrpSpPr>
      <p:grpSpPr>
        <a:xfrm>
          <a:off x="0" y="0"/>
          <a:ext cx="0" cy="0"/>
          <a:chOff x="0" y="0"/>
          <a:chExt cx="0" cy="0"/>
        </a:xfrm>
      </p:grpSpPr>
      <p:pic>
        <p:nvPicPr>
          <p:cNvPr id="30722" name="图片 6"/>
          <p:cNvPicPr>
            <a:picLocks noChangeAspect="1"/>
          </p:cNvPicPr>
          <p:nvPr userDrawn="1"/>
        </p:nvPicPr>
        <p:blipFill>
          <a:blip r:embed="rId2" cstate="print"/>
          <a:stretch>
            <a:fillRect/>
          </a:stretch>
        </p:blipFill>
        <p:spPr>
          <a:xfrm>
            <a:off x="0" y="4143375"/>
            <a:ext cx="12192000" cy="2708275"/>
          </a:xfrm>
          <a:prstGeom prst="rect">
            <a:avLst/>
          </a:prstGeom>
          <a:noFill/>
          <a:ln w="9525">
            <a:noFill/>
          </a:ln>
        </p:spPr>
      </p:pic>
      <p:grpSp>
        <p:nvGrpSpPr>
          <p:cNvPr id="30723" name="组 12"/>
          <p:cNvGrpSpPr/>
          <p:nvPr userDrawn="1"/>
        </p:nvGrpSpPr>
        <p:grpSpPr>
          <a:xfrm>
            <a:off x="806450" y="681038"/>
            <a:ext cx="3814763" cy="758825"/>
            <a:chOff x="293371" y="657064"/>
            <a:chExt cx="1369948" cy="358858"/>
          </a:xfrm>
        </p:grpSpPr>
        <p:pic>
          <p:nvPicPr>
            <p:cNvPr id="30730" name="图片 8"/>
            <p:cNvPicPr>
              <a:picLocks noChangeAspect="1"/>
            </p:cNvPicPr>
            <p:nvPr/>
          </p:nvPicPr>
          <p:blipFill>
            <a:blip r:embed="rId3" cstate="print"/>
            <a:stretch>
              <a:fillRect/>
            </a:stretch>
          </p:blipFill>
          <p:spPr>
            <a:xfrm>
              <a:off x="293371" y="657064"/>
              <a:ext cx="358858" cy="358858"/>
            </a:xfrm>
            <a:prstGeom prst="rect">
              <a:avLst/>
            </a:prstGeom>
            <a:noFill/>
            <a:ln w="9525">
              <a:noFill/>
            </a:ln>
          </p:spPr>
        </p:pic>
        <p:pic>
          <p:nvPicPr>
            <p:cNvPr id="30731" name="图片 9"/>
            <p:cNvPicPr>
              <a:picLocks noChangeAspect="1"/>
            </p:cNvPicPr>
            <p:nvPr/>
          </p:nvPicPr>
          <p:blipFill>
            <a:blip r:embed="rId4" cstate="print"/>
            <a:srcRect l="14592" t="46719" r="17961" b="19191"/>
            <a:stretch>
              <a:fillRect/>
            </a:stretch>
          </p:blipFill>
          <p:spPr>
            <a:xfrm>
              <a:off x="684202" y="668231"/>
              <a:ext cx="979117" cy="336523"/>
            </a:xfrm>
            <a:prstGeom prst="rect">
              <a:avLst/>
            </a:prstGeom>
            <a:noFill/>
            <a:ln w="9525">
              <a:noFill/>
            </a:ln>
          </p:spPr>
        </p:pic>
      </p:grpSp>
      <p:pic>
        <p:nvPicPr>
          <p:cNvPr id="30724" name="图片 10"/>
          <p:cNvPicPr>
            <a:picLocks noChangeAspect="1"/>
          </p:cNvPicPr>
          <p:nvPr userDrawn="1"/>
        </p:nvPicPr>
        <p:blipFill>
          <a:blip r:embed="rId5" cstate="print">
            <a:biLevel thresh="50000"/>
            <a:grayscl/>
          </a:blip>
          <a:stretch>
            <a:fillRect/>
          </a:stretch>
        </p:blipFill>
        <p:spPr>
          <a:xfrm>
            <a:off x="7378700" y="657225"/>
            <a:ext cx="4025900" cy="758825"/>
          </a:xfrm>
          <a:prstGeom prst="rect">
            <a:avLst/>
          </a:prstGeom>
          <a:noFill/>
          <a:ln w="9525">
            <a:noFill/>
          </a:ln>
        </p:spPr>
      </p:pic>
      <p:sp>
        <p:nvSpPr>
          <p:cNvPr id="12"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B4A839E-1371-4950-B742-DBC62BD59629}"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3"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4"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FFAE962-A360-4588-A022-1C4DD332AE5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31746" name="图片 6"/>
          <p:cNvPicPr>
            <a:picLocks noChangeAspect="1"/>
          </p:cNvPicPr>
          <p:nvPr userDrawn="1"/>
        </p:nvPicPr>
        <p:blipFill>
          <a:blip r:embed="rId2" cstate="print"/>
          <a:stretch>
            <a:fillRect/>
          </a:stretch>
        </p:blipFill>
        <p:spPr>
          <a:xfrm>
            <a:off x="0" y="4143375"/>
            <a:ext cx="12192000" cy="2708275"/>
          </a:xfrm>
          <a:prstGeom prst="rect">
            <a:avLst/>
          </a:prstGeom>
          <a:noFill/>
          <a:ln w="9525">
            <a:noFill/>
          </a:ln>
        </p:spPr>
      </p:pic>
      <p:grpSp>
        <p:nvGrpSpPr>
          <p:cNvPr id="31747" name="组 12"/>
          <p:cNvGrpSpPr/>
          <p:nvPr userDrawn="1"/>
        </p:nvGrpSpPr>
        <p:grpSpPr>
          <a:xfrm>
            <a:off x="2197100" y="842963"/>
            <a:ext cx="3681413" cy="596900"/>
            <a:chOff x="293371" y="657064"/>
            <a:chExt cx="1369948" cy="358858"/>
          </a:xfrm>
        </p:grpSpPr>
        <p:pic>
          <p:nvPicPr>
            <p:cNvPr id="31757" name="图片 8"/>
            <p:cNvPicPr>
              <a:picLocks noChangeAspect="1"/>
            </p:cNvPicPr>
            <p:nvPr/>
          </p:nvPicPr>
          <p:blipFill>
            <a:blip r:embed="rId3" cstate="print"/>
            <a:stretch>
              <a:fillRect/>
            </a:stretch>
          </p:blipFill>
          <p:spPr>
            <a:xfrm>
              <a:off x="293371" y="657064"/>
              <a:ext cx="358858" cy="358858"/>
            </a:xfrm>
            <a:prstGeom prst="rect">
              <a:avLst/>
            </a:prstGeom>
            <a:noFill/>
            <a:ln w="9525">
              <a:noFill/>
            </a:ln>
          </p:spPr>
        </p:pic>
        <p:pic>
          <p:nvPicPr>
            <p:cNvPr id="31758" name="图片 9"/>
            <p:cNvPicPr>
              <a:picLocks noChangeAspect="1"/>
            </p:cNvPicPr>
            <p:nvPr/>
          </p:nvPicPr>
          <p:blipFill>
            <a:blip r:embed="rId4" cstate="print"/>
            <a:srcRect l="14592" t="46719" r="17961" b="19191"/>
            <a:stretch>
              <a:fillRect/>
            </a:stretch>
          </p:blipFill>
          <p:spPr>
            <a:xfrm>
              <a:off x="684202" y="668231"/>
              <a:ext cx="979117" cy="336523"/>
            </a:xfrm>
            <a:prstGeom prst="rect">
              <a:avLst/>
            </a:prstGeom>
            <a:noFill/>
            <a:ln w="9525">
              <a:noFill/>
            </a:ln>
          </p:spPr>
        </p:pic>
      </p:grpSp>
      <p:pic>
        <p:nvPicPr>
          <p:cNvPr id="31748" name="图片 10"/>
          <p:cNvPicPr>
            <a:picLocks noChangeAspect="1"/>
          </p:cNvPicPr>
          <p:nvPr userDrawn="1"/>
        </p:nvPicPr>
        <p:blipFill>
          <a:blip r:embed="rId5" cstate="print">
            <a:biLevel thresh="50000"/>
            <a:grayscl/>
          </a:blip>
          <a:stretch>
            <a:fillRect/>
          </a:stretch>
        </p:blipFill>
        <p:spPr>
          <a:xfrm>
            <a:off x="6515100" y="819150"/>
            <a:ext cx="4025900" cy="596900"/>
          </a:xfrm>
          <a:prstGeom prst="rect">
            <a:avLst/>
          </a:prstGeom>
          <a:noFill/>
          <a:ln w="9525">
            <a:noFill/>
          </a:ln>
        </p:spPr>
      </p:pic>
      <p:sp>
        <p:nvSpPr>
          <p:cNvPr id="12" name="矩形 11"/>
          <p:cNvSpPr/>
          <p:nvPr/>
        </p:nvSpPr>
        <p:spPr>
          <a:xfrm>
            <a:off x="0" y="2571750"/>
            <a:ext cx="12192000" cy="1344613"/>
          </a:xfrm>
          <a:prstGeom prst="rect">
            <a:avLst/>
          </a:prstGeom>
          <a:solidFill>
            <a:schemeClr val="accent5">
              <a:lumMod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mn-lt"/>
              <a:ea typeface="+mn-ea"/>
              <a:cs typeface="+mn-cs"/>
            </a:endParaRPr>
          </a:p>
        </p:txBody>
      </p:sp>
      <p:cxnSp>
        <p:nvCxnSpPr>
          <p:cNvPr id="13" name="直线连接符 3"/>
          <p:cNvCxnSpPr/>
          <p:nvPr/>
        </p:nvCxnSpPr>
        <p:spPr>
          <a:xfrm>
            <a:off x="0" y="2554288"/>
            <a:ext cx="12192000" cy="0"/>
          </a:xfrm>
          <a:prstGeom prst="line">
            <a:avLst/>
          </a:prstGeom>
          <a:ln w="28575">
            <a:solidFill>
              <a:srgbClr val="D5DCE4"/>
            </a:solidFill>
          </a:ln>
        </p:spPr>
        <p:style>
          <a:lnRef idx="1">
            <a:schemeClr val="accent1"/>
          </a:lnRef>
          <a:fillRef idx="0">
            <a:schemeClr val="accent1"/>
          </a:fillRef>
          <a:effectRef idx="0">
            <a:schemeClr val="accent1"/>
          </a:effectRef>
          <a:fontRef idx="minor">
            <a:schemeClr val="tx1"/>
          </a:fontRef>
        </p:style>
      </p:cxnSp>
      <p:cxnSp>
        <p:nvCxnSpPr>
          <p:cNvPr id="14" name="直线连接符 16"/>
          <p:cNvCxnSpPr/>
          <p:nvPr/>
        </p:nvCxnSpPr>
        <p:spPr>
          <a:xfrm>
            <a:off x="14288" y="3924300"/>
            <a:ext cx="12192000" cy="0"/>
          </a:xfrm>
          <a:prstGeom prst="line">
            <a:avLst/>
          </a:prstGeom>
          <a:ln w="28575">
            <a:solidFill>
              <a:srgbClr val="D5DCE4"/>
            </a:solidFill>
          </a:ln>
        </p:spPr>
        <p:style>
          <a:lnRef idx="1">
            <a:schemeClr val="accent1"/>
          </a:lnRef>
          <a:fillRef idx="0">
            <a:schemeClr val="accent1"/>
          </a:fillRef>
          <a:effectRef idx="0">
            <a:schemeClr val="accent1"/>
          </a:effectRef>
          <a:fontRef idx="minor">
            <a:schemeClr val="tx1"/>
          </a:fontRef>
        </p:style>
      </p:cxnSp>
      <p:sp>
        <p:nvSpPr>
          <p:cNvPr id="15"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F88E5E2-3BAE-48C1-B9C4-317212F4C4B4}"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6"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7"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C973ABC-43A2-44CF-8800-E3DB1F2AF67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533400" y="746125"/>
            <a:ext cx="11187113"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8" name="文本框 7"/>
          <p:cNvSpPr txBox="1">
            <a:spLocks noChangeArrowheads="1"/>
          </p:cNvSpPr>
          <p:nvPr/>
        </p:nvSpPr>
        <p:spPr bwMode="auto">
          <a:xfrm>
            <a:off x="9159875" y="288925"/>
            <a:ext cx="2282825" cy="398780"/>
          </a:xfrm>
          <a:prstGeom prst="rect">
            <a:avLst/>
          </a:prstGeom>
          <a:noFill/>
          <a:ln>
            <a:noFill/>
          </a:ln>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2F5597"/>
                </a:solidFill>
                <a:effectLst/>
                <a:uLnTx/>
                <a:uFillTx/>
                <a:latin typeface="华文行楷" panose="02010800040101010101" pitchFamily="2" charset="-122"/>
                <a:ea typeface="华文行楷" panose="02010800040101010101" pitchFamily="2" charset="-122"/>
                <a:cs typeface="+mn-cs"/>
              </a:rPr>
              <a:t>海纳百川 取则行远</a:t>
            </a:r>
            <a:endParaRPr kumimoji="0" lang="zh-CN" altLang="en-US" sz="2000" b="1" i="0" u="none" strike="noStrike" kern="1200" cap="none" spc="0" normalizeH="0" baseline="0" noProof="0">
              <a:ln>
                <a:noFill/>
              </a:ln>
              <a:solidFill>
                <a:srgbClr val="2F5597"/>
              </a:solidFill>
              <a:effectLst/>
              <a:uLnTx/>
              <a:uFillTx/>
              <a:latin typeface="华文行楷" panose="02010800040101010101" pitchFamily="2" charset="-122"/>
              <a:ea typeface="华文行楷" panose="02010800040101010101" pitchFamily="2" charset="-122"/>
              <a:cs typeface="+mn-cs"/>
            </a:endParaRPr>
          </a:p>
        </p:txBody>
      </p:sp>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B102857-6410-402A-BADB-0D5B8C0A2A20}"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36ED3E9-4B3F-4CF5-8C4E-10BB5AE0A04F}"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EB586DF-A693-4D6F-976E-9400739402FB}"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B807648-6245-40CE-9BAC-F898B50FD471}"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pic>
        <p:nvPicPr>
          <p:cNvPr id="33794" name="图形 3"/>
          <p:cNvPicPr>
            <a:picLocks noChangeAspect="1"/>
          </p:cNvPicPr>
          <p:nvPr>
            <p:custDataLst>
              <p:tags r:id="rId2"/>
            </p:custDataLst>
          </p:nvPr>
        </p:nvPicPr>
        <p:blipFill>
          <a:blip r:embed="rId3" cstate="print"/>
          <a:stretch>
            <a:fillRect/>
          </a:stretch>
        </p:blipFill>
        <p:spPr>
          <a:xfrm>
            <a:off x="8089900" y="5864225"/>
            <a:ext cx="4114800" cy="962025"/>
          </a:xfrm>
          <a:prstGeom prst="rect">
            <a:avLst/>
          </a:prstGeom>
          <a:noFill/>
          <a:ln w="9525">
            <a:noFill/>
          </a:ln>
        </p:spPr>
      </p:pic>
      <p:sp>
        <p:nvSpPr>
          <p:cNvPr id="8" name="平行四边形 7"/>
          <p:cNvSpPr/>
          <p:nvPr>
            <p:custDataLst>
              <p:tags r:id="rId4"/>
            </p:custDataLst>
          </p:nvPr>
        </p:nvSpPr>
        <p:spPr>
          <a:xfrm flipH="1">
            <a:off x="690563" y="1400175"/>
            <a:ext cx="10810875" cy="109538"/>
          </a:xfrm>
          <a:prstGeom prst="parallelogram">
            <a:avLst>
              <a:gd name="adj" fmla="val 423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876000" y="334800"/>
            <a:ext cx="10440000" cy="902329"/>
          </a:xfrm>
        </p:spPr>
        <p:txBody>
          <a:bodyPr>
            <a:normAutofit/>
          </a:bodyPr>
          <a:lstStyle>
            <a:lvl1pPr>
              <a:defRPr sz="40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876000" y="1672115"/>
            <a:ext cx="10440000" cy="450018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3"/>
          <p:cNvSpPr>
            <a:spLocks noGrp="1"/>
          </p:cNvSpPr>
          <p:nvPr>
            <p:ph type="dt" sz="half" idx="2"/>
            <p:custDataLst>
              <p:tags r:id="rId5"/>
            </p:custDataLst>
          </p:nvPr>
        </p:nvSpPr>
        <p:spPr>
          <a:xfrm>
            <a:off x="838200" y="6356350"/>
            <a:ext cx="2743200" cy="365125"/>
          </a:xfrm>
          <a:prstGeom prst="rect">
            <a:avLst/>
          </a:prstGeom>
        </p:spPr>
        <p:txBody>
          <a:bodyPr vert="horz" lIns="91440" tIns="45720" rIns="91440" bIns="45720" rtlCol="0" anchor="ctr"/>
          <a:lstStyle>
            <a:lvl1pPr>
              <a:defRPr kumimoji="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94CAD1B-04F5-4B35-BE42-A9251E9AF022}"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页脚占位符 4"/>
          <p:cNvSpPr>
            <a:spLocks noGrp="1"/>
          </p:cNvSpPr>
          <p:nvPr>
            <p:ph type="ftr" sz="quarter" idx="3"/>
            <p:custDataLst>
              <p:tags r:id="rId6"/>
            </p:custDataLst>
          </p:nvPr>
        </p:nvSpPr>
        <p:spPr>
          <a:xfrm>
            <a:off x="4038600" y="6356350"/>
            <a:ext cx="4114800" cy="365125"/>
          </a:xfrm>
          <a:prstGeom prst="rect">
            <a:avLst/>
          </a:prstGeom>
        </p:spPr>
        <p:txBody>
          <a:bodyPr vert="horz" lIns="91440" tIns="45720" rIns="91440" bIns="45720" rtlCol="0" anchor="ctr"/>
          <a:lstStyle>
            <a:lvl1pPr>
              <a:defRPr kumimoji="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灯片编号占位符 5"/>
          <p:cNvSpPr>
            <a:spLocks noGrp="1"/>
          </p:cNvSpPr>
          <p:nvPr>
            <p:ph type="sldNum" sz="quarter" idx="4"/>
            <p:custDataLst>
              <p:tags r:id="rId7"/>
            </p:custDataLst>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62878E4-F675-4FF7-86B6-78F3D28DCEF2}"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533400" y="746125"/>
            <a:ext cx="11187113"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8" name="文本框 7"/>
          <p:cNvSpPr txBox="1">
            <a:spLocks noChangeArrowheads="1"/>
          </p:cNvSpPr>
          <p:nvPr/>
        </p:nvSpPr>
        <p:spPr bwMode="auto">
          <a:xfrm>
            <a:off x="9159875" y="288925"/>
            <a:ext cx="2282825" cy="398780"/>
          </a:xfrm>
          <a:prstGeom prst="rect">
            <a:avLst/>
          </a:prstGeom>
          <a:noFill/>
          <a:ln>
            <a:noFill/>
          </a:ln>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2F5597"/>
                </a:solidFill>
                <a:effectLst/>
                <a:uLnTx/>
                <a:uFillTx/>
                <a:latin typeface="华文行楷" panose="02010800040101010101" pitchFamily="2" charset="-122"/>
                <a:ea typeface="华文行楷" panose="02010800040101010101" pitchFamily="2" charset="-122"/>
                <a:cs typeface="+mn-cs"/>
              </a:rPr>
              <a:t>海纳百川 取则行远</a:t>
            </a:r>
            <a:endParaRPr kumimoji="0" lang="zh-CN" altLang="en-US" sz="2000" b="1" i="0" u="none" strike="noStrike" kern="1200" cap="none" spc="0" normalizeH="0" baseline="0" noProof="0">
              <a:ln>
                <a:noFill/>
              </a:ln>
              <a:solidFill>
                <a:srgbClr val="2F5597"/>
              </a:solidFill>
              <a:effectLst/>
              <a:uLnTx/>
              <a:uFillTx/>
              <a:latin typeface="华文行楷" panose="02010800040101010101" pitchFamily="2" charset="-122"/>
              <a:ea typeface="华文行楷" panose="02010800040101010101" pitchFamily="2" charset="-122"/>
              <a:cs typeface="+mn-cs"/>
            </a:endParaRPr>
          </a:p>
        </p:txBody>
      </p:sp>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7DEE7C7-9CF5-44A0-A819-DA8E87910C40}"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EA2EA8B-B79F-4962-A579-643356EC9E7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仅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533400" y="746125"/>
            <a:ext cx="11187113"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pic>
        <p:nvPicPr>
          <p:cNvPr id="34819" name="图片 7"/>
          <p:cNvPicPr>
            <a:picLocks noChangeAspect="1"/>
          </p:cNvPicPr>
          <p:nvPr userDrawn="1"/>
        </p:nvPicPr>
        <p:blipFill>
          <a:blip r:embed="rId2" cstate="print">
            <a:biLevel thresh="50000"/>
            <a:grayscl/>
          </a:blip>
          <a:stretch>
            <a:fillRect/>
          </a:stretch>
        </p:blipFill>
        <p:spPr>
          <a:xfrm>
            <a:off x="8697913" y="163513"/>
            <a:ext cx="3268662" cy="504825"/>
          </a:xfrm>
          <a:prstGeom prst="rect">
            <a:avLst/>
          </a:prstGeom>
          <a:noFill/>
          <a:ln w="9525">
            <a:noFill/>
          </a:ln>
        </p:spPr>
      </p:pic>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F514235-9DA9-422A-B10D-E154A7CB48D0}"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C95EF19-F058-4242-B29D-B214BAE43EC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章标题">
    <p:bg>
      <p:bgPr>
        <a:solidFill>
          <a:schemeClr val="bg1"/>
        </a:solidFill>
        <a:effectLst/>
      </p:bgPr>
    </p:bg>
    <p:spTree>
      <p:nvGrpSpPr>
        <p:cNvPr id="1" name=""/>
        <p:cNvGrpSpPr/>
        <p:nvPr/>
      </p:nvGrpSpPr>
      <p:grpSpPr>
        <a:xfrm>
          <a:off x="0" y="0"/>
          <a:ext cx="0" cy="0"/>
          <a:chOff x="0" y="0"/>
          <a:chExt cx="0" cy="0"/>
        </a:xfrm>
      </p:grpSpPr>
      <p:pic>
        <p:nvPicPr>
          <p:cNvPr id="35842" name="图片 6"/>
          <p:cNvPicPr>
            <a:picLocks noChangeAspect="1"/>
          </p:cNvPicPr>
          <p:nvPr userDrawn="1"/>
        </p:nvPicPr>
        <p:blipFill>
          <a:blip r:embed="rId2" cstate="print"/>
          <a:stretch>
            <a:fillRect/>
          </a:stretch>
        </p:blipFill>
        <p:spPr>
          <a:xfrm>
            <a:off x="0" y="4143375"/>
            <a:ext cx="12192000" cy="2708275"/>
          </a:xfrm>
          <a:prstGeom prst="rect">
            <a:avLst/>
          </a:prstGeom>
          <a:noFill/>
          <a:ln w="9525">
            <a:noFill/>
          </a:ln>
        </p:spPr>
      </p:pic>
      <p:grpSp>
        <p:nvGrpSpPr>
          <p:cNvPr id="35843" name="组 12"/>
          <p:cNvGrpSpPr/>
          <p:nvPr userDrawn="1"/>
        </p:nvGrpSpPr>
        <p:grpSpPr>
          <a:xfrm>
            <a:off x="806450" y="681038"/>
            <a:ext cx="3814763" cy="758825"/>
            <a:chOff x="293371" y="657064"/>
            <a:chExt cx="1369948" cy="358858"/>
          </a:xfrm>
        </p:grpSpPr>
        <p:pic>
          <p:nvPicPr>
            <p:cNvPr id="35850" name="图片 8"/>
            <p:cNvPicPr>
              <a:picLocks noChangeAspect="1"/>
            </p:cNvPicPr>
            <p:nvPr/>
          </p:nvPicPr>
          <p:blipFill>
            <a:blip r:embed="rId3" cstate="print"/>
            <a:stretch>
              <a:fillRect/>
            </a:stretch>
          </p:blipFill>
          <p:spPr>
            <a:xfrm>
              <a:off x="293371" y="657064"/>
              <a:ext cx="358858" cy="358858"/>
            </a:xfrm>
            <a:prstGeom prst="rect">
              <a:avLst/>
            </a:prstGeom>
            <a:noFill/>
            <a:ln w="9525">
              <a:noFill/>
            </a:ln>
          </p:spPr>
        </p:pic>
        <p:pic>
          <p:nvPicPr>
            <p:cNvPr id="35851" name="图片 9"/>
            <p:cNvPicPr>
              <a:picLocks noChangeAspect="1"/>
            </p:cNvPicPr>
            <p:nvPr/>
          </p:nvPicPr>
          <p:blipFill>
            <a:blip r:embed="rId4" cstate="print"/>
            <a:srcRect l="14592" t="46719" r="17961" b="19191"/>
            <a:stretch>
              <a:fillRect/>
            </a:stretch>
          </p:blipFill>
          <p:spPr>
            <a:xfrm>
              <a:off x="684202" y="668231"/>
              <a:ext cx="979117" cy="336523"/>
            </a:xfrm>
            <a:prstGeom prst="rect">
              <a:avLst/>
            </a:prstGeom>
            <a:noFill/>
            <a:ln w="9525">
              <a:noFill/>
            </a:ln>
          </p:spPr>
        </p:pic>
      </p:grpSp>
      <p:pic>
        <p:nvPicPr>
          <p:cNvPr id="35844" name="图片 10"/>
          <p:cNvPicPr>
            <a:picLocks noChangeAspect="1"/>
          </p:cNvPicPr>
          <p:nvPr userDrawn="1"/>
        </p:nvPicPr>
        <p:blipFill>
          <a:blip r:embed="rId5" cstate="print">
            <a:biLevel thresh="50000"/>
            <a:grayscl/>
          </a:blip>
          <a:stretch>
            <a:fillRect/>
          </a:stretch>
        </p:blipFill>
        <p:spPr>
          <a:xfrm>
            <a:off x="7378700" y="657225"/>
            <a:ext cx="4025900" cy="758825"/>
          </a:xfrm>
          <a:prstGeom prst="rect">
            <a:avLst/>
          </a:prstGeom>
          <a:noFill/>
          <a:ln w="9525">
            <a:noFill/>
          </a:ln>
        </p:spPr>
      </p:pic>
      <p:sp>
        <p:nvSpPr>
          <p:cNvPr id="12"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7F1313F-8C90-4D70-BA50-0A8F3BC1B799}"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3"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4"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953FCA3-C26B-4212-BEDA-899512B1B445}"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36866" name="图片 6"/>
          <p:cNvPicPr>
            <a:picLocks noChangeAspect="1"/>
          </p:cNvPicPr>
          <p:nvPr userDrawn="1"/>
        </p:nvPicPr>
        <p:blipFill>
          <a:blip r:embed="rId2" cstate="print"/>
          <a:stretch>
            <a:fillRect/>
          </a:stretch>
        </p:blipFill>
        <p:spPr>
          <a:xfrm>
            <a:off x="0" y="4143375"/>
            <a:ext cx="12192000" cy="2708275"/>
          </a:xfrm>
          <a:prstGeom prst="rect">
            <a:avLst/>
          </a:prstGeom>
          <a:noFill/>
          <a:ln w="9525">
            <a:noFill/>
          </a:ln>
        </p:spPr>
      </p:pic>
      <p:grpSp>
        <p:nvGrpSpPr>
          <p:cNvPr id="36867" name="组 12"/>
          <p:cNvGrpSpPr/>
          <p:nvPr userDrawn="1"/>
        </p:nvGrpSpPr>
        <p:grpSpPr>
          <a:xfrm>
            <a:off x="2197100" y="842963"/>
            <a:ext cx="3681413" cy="596900"/>
            <a:chOff x="293371" y="657064"/>
            <a:chExt cx="1369948" cy="358858"/>
          </a:xfrm>
        </p:grpSpPr>
        <p:pic>
          <p:nvPicPr>
            <p:cNvPr id="36877" name="图片 8"/>
            <p:cNvPicPr>
              <a:picLocks noChangeAspect="1"/>
            </p:cNvPicPr>
            <p:nvPr/>
          </p:nvPicPr>
          <p:blipFill>
            <a:blip r:embed="rId3" cstate="print"/>
            <a:stretch>
              <a:fillRect/>
            </a:stretch>
          </p:blipFill>
          <p:spPr>
            <a:xfrm>
              <a:off x="293371" y="657064"/>
              <a:ext cx="358858" cy="358858"/>
            </a:xfrm>
            <a:prstGeom prst="rect">
              <a:avLst/>
            </a:prstGeom>
            <a:noFill/>
            <a:ln w="9525">
              <a:noFill/>
            </a:ln>
          </p:spPr>
        </p:pic>
        <p:pic>
          <p:nvPicPr>
            <p:cNvPr id="36878" name="图片 9"/>
            <p:cNvPicPr>
              <a:picLocks noChangeAspect="1"/>
            </p:cNvPicPr>
            <p:nvPr/>
          </p:nvPicPr>
          <p:blipFill>
            <a:blip r:embed="rId4" cstate="print"/>
            <a:srcRect l="14592" t="46719" r="17961" b="19191"/>
            <a:stretch>
              <a:fillRect/>
            </a:stretch>
          </p:blipFill>
          <p:spPr>
            <a:xfrm>
              <a:off x="684202" y="668231"/>
              <a:ext cx="979117" cy="336523"/>
            </a:xfrm>
            <a:prstGeom prst="rect">
              <a:avLst/>
            </a:prstGeom>
            <a:noFill/>
            <a:ln w="9525">
              <a:noFill/>
            </a:ln>
          </p:spPr>
        </p:pic>
      </p:grpSp>
      <p:pic>
        <p:nvPicPr>
          <p:cNvPr id="36868" name="图片 10"/>
          <p:cNvPicPr>
            <a:picLocks noChangeAspect="1"/>
          </p:cNvPicPr>
          <p:nvPr userDrawn="1"/>
        </p:nvPicPr>
        <p:blipFill>
          <a:blip r:embed="rId5" cstate="print">
            <a:biLevel thresh="50000"/>
            <a:grayscl/>
          </a:blip>
          <a:stretch>
            <a:fillRect/>
          </a:stretch>
        </p:blipFill>
        <p:spPr>
          <a:xfrm>
            <a:off x="6515100" y="819150"/>
            <a:ext cx="4025900" cy="596900"/>
          </a:xfrm>
          <a:prstGeom prst="rect">
            <a:avLst/>
          </a:prstGeom>
          <a:noFill/>
          <a:ln w="9525">
            <a:noFill/>
          </a:ln>
        </p:spPr>
      </p:pic>
      <p:sp>
        <p:nvSpPr>
          <p:cNvPr id="12" name="矩形 11"/>
          <p:cNvSpPr/>
          <p:nvPr/>
        </p:nvSpPr>
        <p:spPr>
          <a:xfrm>
            <a:off x="0" y="2571750"/>
            <a:ext cx="12192000" cy="1344613"/>
          </a:xfrm>
          <a:prstGeom prst="rect">
            <a:avLst/>
          </a:prstGeom>
          <a:solidFill>
            <a:schemeClr val="accent5">
              <a:lumMod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mn-lt"/>
              <a:ea typeface="+mn-ea"/>
              <a:cs typeface="+mn-cs"/>
            </a:endParaRPr>
          </a:p>
        </p:txBody>
      </p:sp>
      <p:cxnSp>
        <p:nvCxnSpPr>
          <p:cNvPr id="13" name="直线连接符 3"/>
          <p:cNvCxnSpPr/>
          <p:nvPr/>
        </p:nvCxnSpPr>
        <p:spPr>
          <a:xfrm>
            <a:off x="0" y="2554288"/>
            <a:ext cx="12192000" cy="0"/>
          </a:xfrm>
          <a:prstGeom prst="line">
            <a:avLst/>
          </a:prstGeom>
          <a:ln w="28575">
            <a:solidFill>
              <a:srgbClr val="D5DCE4"/>
            </a:solidFill>
          </a:ln>
        </p:spPr>
        <p:style>
          <a:lnRef idx="1">
            <a:schemeClr val="accent1"/>
          </a:lnRef>
          <a:fillRef idx="0">
            <a:schemeClr val="accent1"/>
          </a:fillRef>
          <a:effectRef idx="0">
            <a:schemeClr val="accent1"/>
          </a:effectRef>
          <a:fontRef idx="minor">
            <a:schemeClr val="tx1"/>
          </a:fontRef>
        </p:style>
      </p:cxnSp>
      <p:cxnSp>
        <p:nvCxnSpPr>
          <p:cNvPr id="14" name="直线连接符 16"/>
          <p:cNvCxnSpPr/>
          <p:nvPr/>
        </p:nvCxnSpPr>
        <p:spPr>
          <a:xfrm>
            <a:off x="14288" y="3924300"/>
            <a:ext cx="12192000" cy="0"/>
          </a:xfrm>
          <a:prstGeom prst="line">
            <a:avLst/>
          </a:prstGeom>
          <a:ln w="28575">
            <a:solidFill>
              <a:srgbClr val="D5DCE4"/>
            </a:solidFill>
          </a:ln>
        </p:spPr>
        <p:style>
          <a:lnRef idx="1">
            <a:schemeClr val="accent1"/>
          </a:lnRef>
          <a:fillRef idx="0">
            <a:schemeClr val="accent1"/>
          </a:fillRef>
          <a:effectRef idx="0">
            <a:schemeClr val="accent1"/>
          </a:effectRef>
          <a:fontRef idx="minor">
            <a:schemeClr val="tx1"/>
          </a:fontRef>
        </p:style>
      </p:cxnSp>
      <p:sp>
        <p:nvSpPr>
          <p:cNvPr id="15"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0E92D2A-DB0F-4CD9-8894-E20CAA9A7BDF}"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6"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7"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508AE1D-22B8-4B9B-99FC-0143C8152AE1}"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533400" y="746125"/>
            <a:ext cx="11187113"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8" name="文本框 7"/>
          <p:cNvSpPr txBox="1">
            <a:spLocks noChangeArrowheads="1"/>
          </p:cNvSpPr>
          <p:nvPr/>
        </p:nvSpPr>
        <p:spPr bwMode="auto">
          <a:xfrm>
            <a:off x="9159875" y="288925"/>
            <a:ext cx="2282825" cy="398780"/>
          </a:xfrm>
          <a:prstGeom prst="rect">
            <a:avLst/>
          </a:prstGeom>
          <a:noFill/>
          <a:ln>
            <a:noFill/>
          </a:ln>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2F5597"/>
                </a:solidFill>
                <a:effectLst/>
                <a:uLnTx/>
                <a:uFillTx/>
                <a:latin typeface="华文行楷" panose="02010800040101010101" pitchFamily="2" charset="-122"/>
                <a:ea typeface="华文行楷" panose="02010800040101010101" pitchFamily="2" charset="-122"/>
                <a:cs typeface="+mn-cs"/>
              </a:rPr>
              <a:t>海纳百川 取则行远</a:t>
            </a:r>
            <a:endParaRPr kumimoji="0" lang="zh-CN" altLang="en-US" sz="2000" b="1" i="0" u="none" strike="noStrike" kern="1200" cap="none" spc="0" normalizeH="0" baseline="0" noProof="0">
              <a:ln>
                <a:noFill/>
              </a:ln>
              <a:solidFill>
                <a:srgbClr val="2F5597"/>
              </a:solidFill>
              <a:effectLst/>
              <a:uLnTx/>
              <a:uFillTx/>
              <a:latin typeface="华文行楷" panose="02010800040101010101" pitchFamily="2" charset="-122"/>
              <a:ea typeface="华文行楷" panose="02010800040101010101" pitchFamily="2" charset="-122"/>
              <a:cs typeface="+mn-cs"/>
            </a:endParaRPr>
          </a:p>
        </p:txBody>
      </p:sp>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F1A02A4-D558-478B-AB23-E70E9759D018}"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C2BAE14-C2F3-4555-82D2-46B34A8874F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96290C-4031-4CBF-9A49-AAE67E93893A}"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E33BA97-CF71-49AA-ABD2-C68CEC927731}"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pic>
        <p:nvPicPr>
          <p:cNvPr id="38914" name="图形 3"/>
          <p:cNvPicPr>
            <a:picLocks noChangeAspect="1"/>
          </p:cNvPicPr>
          <p:nvPr>
            <p:custDataLst>
              <p:tags r:id="rId2"/>
            </p:custDataLst>
          </p:nvPr>
        </p:nvPicPr>
        <p:blipFill>
          <a:blip r:embed="rId3" cstate="print"/>
          <a:stretch>
            <a:fillRect/>
          </a:stretch>
        </p:blipFill>
        <p:spPr>
          <a:xfrm>
            <a:off x="8089900" y="5864225"/>
            <a:ext cx="4114800" cy="962025"/>
          </a:xfrm>
          <a:prstGeom prst="rect">
            <a:avLst/>
          </a:prstGeom>
          <a:noFill/>
          <a:ln w="9525">
            <a:noFill/>
          </a:ln>
        </p:spPr>
      </p:pic>
      <p:sp>
        <p:nvSpPr>
          <p:cNvPr id="8" name="平行四边形 7"/>
          <p:cNvSpPr/>
          <p:nvPr>
            <p:custDataLst>
              <p:tags r:id="rId4"/>
            </p:custDataLst>
          </p:nvPr>
        </p:nvSpPr>
        <p:spPr>
          <a:xfrm flipH="1">
            <a:off x="690563" y="1400175"/>
            <a:ext cx="10810875" cy="109538"/>
          </a:xfrm>
          <a:prstGeom prst="parallelogram">
            <a:avLst>
              <a:gd name="adj" fmla="val 423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876000" y="334800"/>
            <a:ext cx="10440000" cy="902329"/>
          </a:xfrm>
        </p:spPr>
        <p:txBody>
          <a:bodyPr>
            <a:normAutofit/>
          </a:bodyPr>
          <a:lstStyle>
            <a:lvl1pPr>
              <a:defRPr sz="40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876000" y="1672115"/>
            <a:ext cx="10440000" cy="450018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3"/>
          <p:cNvSpPr>
            <a:spLocks noGrp="1"/>
          </p:cNvSpPr>
          <p:nvPr>
            <p:ph type="dt" sz="half" idx="2"/>
            <p:custDataLst>
              <p:tags r:id="rId5"/>
            </p:custDataLst>
          </p:nvPr>
        </p:nvSpPr>
        <p:spPr>
          <a:xfrm>
            <a:off x="838200" y="6356350"/>
            <a:ext cx="2743200" cy="365125"/>
          </a:xfrm>
          <a:prstGeom prst="rect">
            <a:avLst/>
          </a:prstGeom>
        </p:spPr>
        <p:txBody>
          <a:bodyPr vert="horz" lIns="91440" tIns="45720" rIns="91440" bIns="45720" rtlCol="0" anchor="ctr"/>
          <a:lstStyle>
            <a:lvl1pPr>
              <a:defRPr kumimoji="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0A0E362-B335-4D87-AFBC-C5A27DB6B72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页脚占位符 4"/>
          <p:cNvSpPr>
            <a:spLocks noGrp="1"/>
          </p:cNvSpPr>
          <p:nvPr>
            <p:ph type="ftr" sz="quarter" idx="3"/>
            <p:custDataLst>
              <p:tags r:id="rId6"/>
            </p:custDataLst>
          </p:nvPr>
        </p:nvSpPr>
        <p:spPr>
          <a:xfrm>
            <a:off x="4038600" y="6356350"/>
            <a:ext cx="4114800" cy="365125"/>
          </a:xfrm>
          <a:prstGeom prst="rect">
            <a:avLst/>
          </a:prstGeom>
        </p:spPr>
        <p:txBody>
          <a:bodyPr vert="horz" lIns="91440" tIns="45720" rIns="91440" bIns="45720" rtlCol="0" anchor="ctr"/>
          <a:lstStyle>
            <a:lvl1pPr>
              <a:defRPr kumimoji="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灯片编号占位符 5"/>
          <p:cNvSpPr>
            <a:spLocks noGrp="1"/>
          </p:cNvSpPr>
          <p:nvPr>
            <p:ph type="sldNum" sz="quarter" idx="4"/>
            <p:custDataLst>
              <p:tags r:id="rId7"/>
            </p:custDataLst>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ABB0340-CC67-463E-BF9D-72867EC41783}"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仅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533400" y="746125"/>
            <a:ext cx="11187113"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pic>
        <p:nvPicPr>
          <p:cNvPr id="39939" name="图片 7"/>
          <p:cNvPicPr>
            <a:picLocks noChangeAspect="1"/>
          </p:cNvPicPr>
          <p:nvPr userDrawn="1"/>
        </p:nvPicPr>
        <p:blipFill>
          <a:blip r:embed="rId2" cstate="print">
            <a:biLevel thresh="50000"/>
            <a:grayscl/>
          </a:blip>
          <a:stretch>
            <a:fillRect/>
          </a:stretch>
        </p:blipFill>
        <p:spPr>
          <a:xfrm>
            <a:off x="8697913" y="163513"/>
            <a:ext cx="3268662" cy="504825"/>
          </a:xfrm>
          <a:prstGeom prst="rect">
            <a:avLst/>
          </a:prstGeom>
          <a:noFill/>
          <a:ln w="9525">
            <a:noFill/>
          </a:ln>
        </p:spPr>
      </p:pic>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E1D0D84-B0A1-4685-810A-CB0BC8D6C133}"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663CF8F-A147-4124-8506-ED1B20D5B041}"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章标题">
    <p:bg>
      <p:bgPr>
        <a:solidFill>
          <a:schemeClr val="bg1"/>
        </a:solidFill>
        <a:effectLst/>
      </p:bgPr>
    </p:bg>
    <p:spTree>
      <p:nvGrpSpPr>
        <p:cNvPr id="1" name=""/>
        <p:cNvGrpSpPr/>
        <p:nvPr/>
      </p:nvGrpSpPr>
      <p:grpSpPr>
        <a:xfrm>
          <a:off x="0" y="0"/>
          <a:ext cx="0" cy="0"/>
          <a:chOff x="0" y="0"/>
          <a:chExt cx="0" cy="0"/>
        </a:xfrm>
      </p:grpSpPr>
      <p:pic>
        <p:nvPicPr>
          <p:cNvPr id="40962" name="图片 6"/>
          <p:cNvPicPr>
            <a:picLocks noChangeAspect="1"/>
          </p:cNvPicPr>
          <p:nvPr userDrawn="1"/>
        </p:nvPicPr>
        <p:blipFill>
          <a:blip r:embed="rId2" cstate="print"/>
          <a:stretch>
            <a:fillRect/>
          </a:stretch>
        </p:blipFill>
        <p:spPr>
          <a:xfrm>
            <a:off x="0" y="4143375"/>
            <a:ext cx="12192000" cy="2708275"/>
          </a:xfrm>
          <a:prstGeom prst="rect">
            <a:avLst/>
          </a:prstGeom>
          <a:noFill/>
          <a:ln w="9525">
            <a:noFill/>
          </a:ln>
        </p:spPr>
      </p:pic>
      <p:grpSp>
        <p:nvGrpSpPr>
          <p:cNvPr id="40963" name="组 12"/>
          <p:cNvGrpSpPr/>
          <p:nvPr userDrawn="1"/>
        </p:nvGrpSpPr>
        <p:grpSpPr>
          <a:xfrm>
            <a:off x="806450" y="681038"/>
            <a:ext cx="3814763" cy="758825"/>
            <a:chOff x="293371" y="657064"/>
            <a:chExt cx="1369948" cy="358858"/>
          </a:xfrm>
        </p:grpSpPr>
        <p:pic>
          <p:nvPicPr>
            <p:cNvPr id="40970" name="图片 8"/>
            <p:cNvPicPr>
              <a:picLocks noChangeAspect="1"/>
            </p:cNvPicPr>
            <p:nvPr/>
          </p:nvPicPr>
          <p:blipFill>
            <a:blip r:embed="rId3" cstate="print"/>
            <a:stretch>
              <a:fillRect/>
            </a:stretch>
          </p:blipFill>
          <p:spPr>
            <a:xfrm>
              <a:off x="293371" y="657064"/>
              <a:ext cx="358858" cy="358858"/>
            </a:xfrm>
            <a:prstGeom prst="rect">
              <a:avLst/>
            </a:prstGeom>
            <a:noFill/>
            <a:ln w="9525">
              <a:noFill/>
            </a:ln>
          </p:spPr>
        </p:pic>
        <p:pic>
          <p:nvPicPr>
            <p:cNvPr id="40971" name="图片 9"/>
            <p:cNvPicPr>
              <a:picLocks noChangeAspect="1"/>
            </p:cNvPicPr>
            <p:nvPr/>
          </p:nvPicPr>
          <p:blipFill>
            <a:blip r:embed="rId4" cstate="print"/>
            <a:srcRect l="14592" t="46719" r="17961" b="19191"/>
            <a:stretch>
              <a:fillRect/>
            </a:stretch>
          </p:blipFill>
          <p:spPr>
            <a:xfrm>
              <a:off x="684202" y="668231"/>
              <a:ext cx="979117" cy="336523"/>
            </a:xfrm>
            <a:prstGeom prst="rect">
              <a:avLst/>
            </a:prstGeom>
            <a:noFill/>
            <a:ln w="9525">
              <a:noFill/>
            </a:ln>
          </p:spPr>
        </p:pic>
      </p:grpSp>
      <p:pic>
        <p:nvPicPr>
          <p:cNvPr id="40964" name="图片 10"/>
          <p:cNvPicPr>
            <a:picLocks noChangeAspect="1"/>
          </p:cNvPicPr>
          <p:nvPr userDrawn="1"/>
        </p:nvPicPr>
        <p:blipFill>
          <a:blip r:embed="rId5" cstate="print">
            <a:biLevel thresh="50000"/>
            <a:grayscl/>
          </a:blip>
          <a:stretch>
            <a:fillRect/>
          </a:stretch>
        </p:blipFill>
        <p:spPr>
          <a:xfrm>
            <a:off x="7378700" y="657225"/>
            <a:ext cx="4025900" cy="758825"/>
          </a:xfrm>
          <a:prstGeom prst="rect">
            <a:avLst/>
          </a:prstGeom>
          <a:noFill/>
          <a:ln w="9525">
            <a:noFill/>
          </a:ln>
        </p:spPr>
      </p:pic>
      <p:sp>
        <p:nvSpPr>
          <p:cNvPr id="12"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7F3EEAD-8133-4EA0-A9A1-1F6AD4B519B0}"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3"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4"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AC27CA0-43E2-46EC-82C2-55339304822F}"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41986" name="图片 6"/>
          <p:cNvPicPr>
            <a:picLocks noChangeAspect="1"/>
          </p:cNvPicPr>
          <p:nvPr userDrawn="1"/>
        </p:nvPicPr>
        <p:blipFill>
          <a:blip r:embed="rId2" cstate="print"/>
          <a:stretch>
            <a:fillRect/>
          </a:stretch>
        </p:blipFill>
        <p:spPr>
          <a:xfrm>
            <a:off x="0" y="4143375"/>
            <a:ext cx="12192000" cy="2708275"/>
          </a:xfrm>
          <a:prstGeom prst="rect">
            <a:avLst/>
          </a:prstGeom>
          <a:noFill/>
          <a:ln w="9525">
            <a:noFill/>
          </a:ln>
        </p:spPr>
      </p:pic>
      <p:grpSp>
        <p:nvGrpSpPr>
          <p:cNvPr id="41987" name="组 12"/>
          <p:cNvGrpSpPr/>
          <p:nvPr userDrawn="1"/>
        </p:nvGrpSpPr>
        <p:grpSpPr>
          <a:xfrm>
            <a:off x="2197100" y="842963"/>
            <a:ext cx="3681413" cy="596900"/>
            <a:chOff x="293371" y="657064"/>
            <a:chExt cx="1369948" cy="358858"/>
          </a:xfrm>
        </p:grpSpPr>
        <p:pic>
          <p:nvPicPr>
            <p:cNvPr id="41997" name="图片 8"/>
            <p:cNvPicPr>
              <a:picLocks noChangeAspect="1"/>
            </p:cNvPicPr>
            <p:nvPr/>
          </p:nvPicPr>
          <p:blipFill>
            <a:blip r:embed="rId3" cstate="print"/>
            <a:stretch>
              <a:fillRect/>
            </a:stretch>
          </p:blipFill>
          <p:spPr>
            <a:xfrm>
              <a:off x="293371" y="657064"/>
              <a:ext cx="358858" cy="358858"/>
            </a:xfrm>
            <a:prstGeom prst="rect">
              <a:avLst/>
            </a:prstGeom>
            <a:noFill/>
            <a:ln w="9525">
              <a:noFill/>
            </a:ln>
          </p:spPr>
        </p:pic>
        <p:pic>
          <p:nvPicPr>
            <p:cNvPr id="41998" name="图片 9"/>
            <p:cNvPicPr>
              <a:picLocks noChangeAspect="1"/>
            </p:cNvPicPr>
            <p:nvPr/>
          </p:nvPicPr>
          <p:blipFill>
            <a:blip r:embed="rId4" cstate="print"/>
            <a:srcRect l="14592" t="46719" r="17961" b="19191"/>
            <a:stretch>
              <a:fillRect/>
            </a:stretch>
          </p:blipFill>
          <p:spPr>
            <a:xfrm>
              <a:off x="684202" y="668231"/>
              <a:ext cx="979117" cy="336523"/>
            </a:xfrm>
            <a:prstGeom prst="rect">
              <a:avLst/>
            </a:prstGeom>
            <a:noFill/>
            <a:ln w="9525">
              <a:noFill/>
            </a:ln>
          </p:spPr>
        </p:pic>
      </p:grpSp>
      <p:pic>
        <p:nvPicPr>
          <p:cNvPr id="41988" name="图片 10"/>
          <p:cNvPicPr>
            <a:picLocks noChangeAspect="1"/>
          </p:cNvPicPr>
          <p:nvPr userDrawn="1"/>
        </p:nvPicPr>
        <p:blipFill>
          <a:blip r:embed="rId5" cstate="print">
            <a:biLevel thresh="50000"/>
            <a:grayscl/>
          </a:blip>
          <a:stretch>
            <a:fillRect/>
          </a:stretch>
        </p:blipFill>
        <p:spPr>
          <a:xfrm>
            <a:off x="6515100" y="819150"/>
            <a:ext cx="4025900" cy="596900"/>
          </a:xfrm>
          <a:prstGeom prst="rect">
            <a:avLst/>
          </a:prstGeom>
          <a:noFill/>
          <a:ln w="9525">
            <a:noFill/>
          </a:ln>
        </p:spPr>
      </p:pic>
      <p:sp>
        <p:nvSpPr>
          <p:cNvPr id="12" name="矩形 11"/>
          <p:cNvSpPr/>
          <p:nvPr/>
        </p:nvSpPr>
        <p:spPr>
          <a:xfrm>
            <a:off x="0" y="2571750"/>
            <a:ext cx="12192000" cy="1344613"/>
          </a:xfrm>
          <a:prstGeom prst="rect">
            <a:avLst/>
          </a:prstGeom>
          <a:solidFill>
            <a:schemeClr val="accent5">
              <a:lumMod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mn-lt"/>
              <a:ea typeface="+mn-ea"/>
              <a:cs typeface="+mn-cs"/>
            </a:endParaRPr>
          </a:p>
        </p:txBody>
      </p:sp>
      <p:cxnSp>
        <p:nvCxnSpPr>
          <p:cNvPr id="13" name="直线连接符 3"/>
          <p:cNvCxnSpPr/>
          <p:nvPr/>
        </p:nvCxnSpPr>
        <p:spPr>
          <a:xfrm>
            <a:off x="0" y="2554288"/>
            <a:ext cx="12192000" cy="0"/>
          </a:xfrm>
          <a:prstGeom prst="line">
            <a:avLst/>
          </a:prstGeom>
          <a:ln w="28575">
            <a:solidFill>
              <a:srgbClr val="D5DCE4"/>
            </a:solidFill>
          </a:ln>
        </p:spPr>
        <p:style>
          <a:lnRef idx="1">
            <a:schemeClr val="accent1"/>
          </a:lnRef>
          <a:fillRef idx="0">
            <a:schemeClr val="accent1"/>
          </a:fillRef>
          <a:effectRef idx="0">
            <a:schemeClr val="accent1"/>
          </a:effectRef>
          <a:fontRef idx="minor">
            <a:schemeClr val="tx1"/>
          </a:fontRef>
        </p:style>
      </p:cxnSp>
      <p:cxnSp>
        <p:nvCxnSpPr>
          <p:cNvPr id="14" name="直线连接符 16"/>
          <p:cNvCxnSpPr/>
          <p:nvPr/>
        </p:nvCxnSpPr>
        <p:spPr>
          <a:xfrm>
            <a:off x="14288" y="3924300"/>
            <a:ext cx="12192000" cy="0"/>
          </a:xfrm>
          <a:prstGeom prst="line">
            <a:avLst/>
          </a:prstGeom>
          <a:ln w="28575">
            <a:solidFill>
              <a:srgbClr val="D5DCE4"/>
            </a:solidFill>
          </a:ln>
        </p:spPr>
        <p:style>
          <a:lnRef idx="1">
            <a:schemeClr val="accent1"/>
          </a:lnRef>
          <a:fillRef idx="0">
            <a:schemeClr val="accent1"/>
          </a:fillRef>
          <a:effectRef idx="0">
            <a:schemeClr val="accent1"/>
          </a:effectRef>
          <a:fontRef idx="minor">
            <a:schemeClr val="tx1"/>
          </a:fontRef>
        </p:style>
      </p:cxnSp>
      <p:sp>
        <p:nvSpPr>
          <p:cNvPr id="15"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208A9F3-71ED-4F11-885F-AF7AD44FEC93}"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6"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7"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DE99B79-3F9D-497E-A630-27AE4FD9F2A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533400" y="746125"/>
            <a:ext cx="11187113"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8" name="文本框 7"/>
          <p:cNvSpPr txBox="1">
            <a:spLocks noChangeArrowheads="1"/>
          </p:cNvSpPr>
          <p:nvPr/>
        </p:nvSpPr>
        <p:spPr bwMode="auto">
          <a:xfrm>
            <a:off x="9159875" y="288925"/>
            <a:ext cx="2282825" cy="398780"/>
          </a:xfrm>
          <a:prstGeom prst="rect">
            <a:avLst/>
          </a:prstGeom>
          <a:noFill/>
          <a:ln>
            <a:noFill/>
          </a:ln>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2F5597"/>
                </a:solidFill>
                <a:effectLst/>
                <a:uLnTx/>
                <a:uFillTx/>
                <a:latin typeface="华文行楷" panose="02010800040101010101" pitchFamily="2" charset="-122"/>
                <a:ea typeface="华文行楷" panose="02010800040101010101" pitchFamily="2" charset="-122"/>
                <a:cs typeface="+mn-cs"/>
              </a:rPr>
              <a:t>海纳百川 取则行远</a:t>
            </a:r>
            <a:endParaRPr kumimoji="0" lang="zh-CN" altLang="en-US" sz="2000" b="1" i="0" u="none" strike="noStrike" kern="1200" cap="none" spc="0" normalizeH="0" baseline="0" noProof="0">
              <a:ln>
                <a:noFill/>
              </a:ln>
              <a:solidFill>
                <a:srgbClr val="2F5597"/>
              </a:solidFill>
              <a:effectLst/>
              <a:uLnTx/>
              <a:uFillTx/>
              <a:latin typeface="华文行楷" panose="02010800040101010101" pitchFamily="2" charset="-122"/>
              <a:ea typeface="华文行楷" panose="02010800040101010101" pitchFamily="2" charset="-122"/>
              <a:cs typeface="+mn-cs"/>
            </a:endParaRPr>
          </a:p>
        </p:txBody>
      </p:sp>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36FEE2B-29B5-4C16-BAAA-965D07F8F278}"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C6E0B3D-5E72-4208-A1B6-B3D5387ECA1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DD44F08-EFEC-4DBB-8EA4-925DBD550196}"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55BA1B7-E74A-4970-9451-B654D012BAE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FC6071E-230A-4AA3-BE84-9C56B6B7C4D8}"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DA3211B-57A0-48C8-A18E-26646F69F9CF}"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pic>
        <p:nvPicPr>
          <p:cNvPr id="44034" name="图形 3"/>
          <p:cNvPicPr>
            <a:picLocks noChangeAspect="1"/>
          </p:cNvPicPr>
          <p:nvPr>
            <p:custDataLst>
              <p:tags r:id="rId2"/>
            </p:custDataLst>
          </p:nvPr>
        </p:nvPicPr>
        <p:blipFill>
          <a:blip r:embed="rId3" cstate="print"/>
          <a:stretch>
            <a:fillRect/>
          </a:stretch>
        </p:blipFill>
        <p:spPr>
          <a:xfrm>
            <a:off x="8089900" y="5864225"/>
            <a:ext cx="4114800" cy="962025"/>
          </a:xfrm>
          <a:prstGeom prst="rect">
            <a:avLst/>
          </a:prstGeom>
          <a:noFill/>
          <a:ln w="9525">
            <a:noFill/>
          </a:ln>
        </p:spPr>
      </p:pic>
      <p:sp>
        <p:nvSpPr>
          <p:cNvPr id="8" name="平行四边形 7"/>
          <p:cNvSpPr/>
          <p:nvPr>
            <p:custDataLst>
              <p:tags r:id="rId4"/>
            </p:custDataLst>
          </p:nvPr>
        </p:nvSpPr>
        <p:spPr>
          <a:xfrm flipH="1">
            <a:off x="690563" y="1400175"/>
            <a:ext cx="10810875" cy="109538"/>
          </a:xfrm>
          <a:prstGeom prst="parallelogram">
            <a:avLst>
              <a:gd name="adj" fmla="val 423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876000" y="334800"/>
            <a:ext cx="10440000" cy="902329"/>
          </a:xfrm>
        </p:spPr>
        <p:txBody>
          <a:bodyPr>
            <a:normAutofit/>
          </a:bodyPr>
          <a:lstStyle>
            <a:lvl1pPr>
              <a:defRPr sz="40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876000" y="1672115"/>
            <a:ext cx="10440000" cy="450018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3"/>
          <p:cNvSpPr>
            <a:spLocks noGrp="1"/>
          </p:cNvSpPr>
          <p:nvPr>
            <p:ph type="dt" sz="half" idx="2"/>
            <p:custDataLst>
              <p:tags r:id="rId5"/>
            </p:custDataLst>
          </p:nvPr>
        </p:nvSpPr>
        <p:spPr>
          <a:xfrm>
            <a:off x="838200" y="6356350"/>
            <a:ext cx="2743200" cy="365125"/>
          </a:xfrm>
          <a:prstGeom prst="rect">
            <a:avLst/>
          </a:prstGeom>
        </p:spPr>
        <p:txBody>
          <a:bodyPr vert="horz" lIns="91440" tIns="45720" rIns="91440" bIns="45720" rtlCol="0" anchor="ctr"/>
          <a:lstStyle>
            <a:lvl1pPr>
              <a:defRPr kumimoji="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5F01B73-D54E-4DD9-8B29-C7F5B3437EB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页脚占位符 4"/>
          <p:cNvSpPr>
            <a:spLocks noGrp="1"/>
          </p:cNvSpPr>
          <p:nvPr>
            <p:ph type="ftr" sz="quarter" idx="3"/>
            <p:custDataLst>
              <p:tags r:id="rId6"/>
            </p:custDataLst>
          </p:nvPr>
        </p:nvSpPr>
        <p:spPr>
          <a:xfrm>
            <a:off x="4038600" y="6356350"/>
            <a:ext cx="4114800" cy="365125"/>
          </a:xfrm>
          <a:prstGeom prst="rect">
            <a:avLst/>
          </a:prstGeom>
        </p:spPr>
        <p:txBody>
          <a:bodyPr vert="horz" lIns="91440" tIns="45720" rIns="91440" bIns="45720" rtlCol="0" anchor="ctr"/>
          <a:lstStyle>
            <a:lvl1pPr>
              <a:defRPr kumimoji="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灯片编号占位符 5"/>
          <p:cNvSpPr>
            <a:spLocks noGrp="1"/>
          </p:cNvSpPr>
          <p:nvPr>
            <p:ph type="sldNum" sz="quarter" idx="4"/>
            <p:custDataLst>
              <p:tags r:id="rId7"/>
            </p:custDataLst>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1EBD46C-E6A5-476D-8228-C54289BD345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仅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533400" y="746125"/>
            <a:ext cx="11187113"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pic>
        <p:nvPicPr>
          <p:cNvPr id="45059" name="图片 7"/>
          <p:cNvPicPr>
            <a:picLocks noChangeAspect="1"/>
          </p:cNvPicPr>
          <p:nvPr userDrawn="1"/>
        </p:nvPicPr>
        <p:blipFill>
          <a:blip r:embed="rId2" cstate="print">
            <a:biLevel thresh="50000"/>
            <a:grayscl/>
          </a:blip>
          <a:stretch>
            <a:fillRect/>
          </a:stretch>
        </p:blipFill>
        <p:spPr>
          <a:xfrm>
            <a:off x="8697913" y="163513"/>
            <a:ext cx="3268662" cy="504825"/>
          </a:xfrm>
          <a:prstGeom prst="rect">
            <a:avLst/>
          </a:prstGeom>
          <a:noFill/>
          <a:ln w="9525">
            <a:noFill/>
          </a:ln>
        </p:spPr>
      </p:pic>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DD1435C-C120-4C39-9A14-D003465FCD5F}"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31909C8-2AA9-442E-9F9E-C5E9CFC3CD0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章标题">
    <p:bg>
      <p:bgPr>
        <a:solidFill>
          <a:schemeClr val="bg1"/>
        </a:solidFill>
        <a:effectLst/>
      </p:bgPr>
    </p:bg>
    <p:spTree>
      <p:nvGrpSpPr>
        <p:cNvPr id="1" name=""/>
        <p:cNvGrpSpPr/>
        <p:nvPr/>
      </p:nvGrpSpPr>
      <p:grpSpPr>
        <a:xfrm>
          <a:off x="0" y="0"/>
          <a:ext cx="0" cy="0"/>
          <a:chOff x="0" y="0"/>
          <a:chExt cx="0" cy="0"/>
        </a:xfrm>
      </p:grpSpPr>
      <p:pic>
        <p:nvPicPr>
          <p:cNvPr id="46082" name="图片 6"/>
          <p:cNvPicPr>
            <a:picLocks noChangeAspect="1"/>
          </p:cNvPicPr>
          <p:nvPr userDrawn="1"/>
        </p:nvPicPr>
        <p:blipFill>
          <a:blip r:embed="rId2" cstate="print"/>
          <a:stretch>
            <a:fillRect/>
          </a:stretch>
        </p:blipFill>
        <p:spPr>
          <a:xfrm>
            <a:off x="0" y="4143375"/>
            <a:ext cx="12192000" cy="2708275"/>
          </a:xfrm>
          <a:prstGeom prst="rect">
            <a:avLst/>
          </a:prstGeom>
          <a:noFill/>
          <a:ln w="9525">
            <a:noFill/>
          </a:ln>
        </p:spPr>
      </p:pic>
      <p:grpSp>
        <p:nvGrpSpPr>
          <p:cNvPr id="46083" name="组 12"/>
          <p:cNvGrpSpPr/>
          <p:nvPr userDrawn="1"/>
        </p:nvGrpSpPr>
        <p:grpSpPr>
          <a:xfrm>
            <a:off x="806450" y="681038"/>
            <a:ext cx="3814763" cy="758825"/>
            <a:chOff x="293371" y="657064"/>
            <a:chExt cx="1369948" cy="358858"/>
          </a:xfrm>
        </p:grpSpPr>
        <p:pic>
          <p:nvPicPr>
            <p:cNvPr id="46090" name="图片 8"/>
            <p:cNvPicPr>
              <a:picLocks noChangeAspect="1"/>
            </p:cNvPicPr>
            <p:nvPr/>
          </p:nvPicPr>
          <p:blipFill>
            <a:blip r:embed="rId3" cstate="print"/>
            <a:stretch>
              <a:fillRect/>
            </a:stretch>
          </p:blipFill>
          <p:spPr>
            <a:xfrm>
              <a:off x="293371" y="657064"/>
              <a:ext cx="358858" cy="358858"/>
            </a:xfrm>
            <a:prstGeom prst="rect">
              <a:avLst/>
            </a:prstGeom>
            <a:noFill/>
            <a:ln w="9525">
              <a:noFill/>
            </a:ln>
          </p:spPr>
        </p:pic>
        <p:pic>
          <p:nvPicPr>
            <p:cNvPr id="46091" name="图片 9"/>
            <p:cNvPicPr>
              <a:picLocks noChangeAspect="1"/>
            </p:cNvPicPr>
            <p:nvPr/>
          </p:nvPicPr>
          <p:blipFill>
            <a:blip r:embed="rId4" cstate="print"/>
            <a:srcRect l="14592" t="46719" r="17961" b="19191"/>
            <a:stretch>
              <a:fillRect/>
            </a:stretch>
          </p:blipFill>
          <p:spPr>
            <a:xfrm>
              <a:off x="684202" y="668231"/>
              <a:ext cx="979117" cy="336523"/>
            </a:xfrm>
            <a:prstGeom prst="rect">
              <a:avLst/>
            </a:prstGeom>
            <a:noFill/>
            <a:ln w="9525">
              <a:noFill/>
            </a:ln>
          </p:spPr>
        </p:pic>
      </p:grpSp>
      <p:pic>
        <p:nvPicPr>
          <p:cNvPr id="46084" name="图片 10"/>
          <p:cNvPicPr>
            <a:picLocks noChangeAspect="1"/>
          </p:cNvPicPr>
          <p:nvPr userDrawn="1"/>
        </p:nvPicPr>
        <p:blipFill>
          <a:blip r:embed="rId5" cstate="print">
            <a:biLevel thresh="50000"/>
            <a:grayscl/>
          </a:blip>
          <a:stretch>
            <a:fillRect/>
          </a:stretch>
        </p:blipFill>
        <p:spPr>
          <a:xfrm>
            <a:off x="7378700" y="657225"/>
            <a:ext cx="4025900" cy="758825"/>
          </a:xfrm>
          <a:prstGeom prst="rect">
            <a:avLst/>
          </a:prstGeom>
          <a:noFill/>
          <a:ln w="9525">
            <a:noFill/>
          </a:ln>
        </p:spPr>
      </p:pic>
      <p:sp>
        <p:nvSpPr>
          <p:cNvPr id="12"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1F033A2-3BFE-4E2F-974C-CFAA82FD3118}"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3"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4"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676A73C-40D6-40AC-857E-74E0443798E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47106" name="图片 6"/>
          <p:cNvPicPr>
            <a:picLocks noChangeAspect="1"/>
          </p:cNvPicPr>
          <p:nvPr userDrawn="1"/>
        </p:nvPicPr>
        <p:blipFill>
          <a:blip r:embed="rId2" cstate="print"/>
          <a:stretch>
            <a:fillRect/>
          </a:stretch>
        </p:blipFill>
        <p:spPr>
          <a:xfrm>
            <a:off x="0" y="4143375"/>
            <a:ext cx="12192000" cy="2708275"/>
          </a:xfrm>
          <a:prstGeom prst="rect">
            <a:avLst/>
          </a:prstGeom>
          <a:noFill/>
          <a:ln w="9525">
            <a:noFill/>
          </a:ln>
        </p:spPr>
      </p:pic>
      <p:grpSp>
        <p:nvGrpSpPr>
          <p:cNvPr id="47107" name="组 12"/>
          <p:cNvGrpSpPr/>
          <p:nvPr userDrawn="1"/>
        </p:nvGrpSpPr>
        <p:grpSpPr>
          <a:xfrm>
            <a:off x="2197100" y="842963"/>
            <a:ext cx="3681413" cy="596900"/>
            <a:chOff x="293371" y="657064"/>
            <a:chExt cx="1369948" cy="358858"/>
          </a:xfrm>
        </p:grpSpPr>
        <p:pic>
          <p:nvPicPr>
            <p:cNvPr id="47117" name="图片 8"/>
            <p:cNvPicPr>
              <a:picLocks noChangeAspect="1"/>
            </p:cNvPicPr>
            <p:nvPr/>
          </p:nvPicPr>
          <p:blipFill>
            <a:blip r:embed="rId3" cstate="print"/>
            <a:stretch>
              <a:fillRect/>
            </a:stretch>
          </p:blipFill>
          <p:spPr>
            <a:xfrm>
              <a:off x="293371" y="657064"/>
              <a:ext cx="358858" cy="358858"/>
            </a:xfrm>
            <a:prstGeom prst="rect">
              <a:avLst/>
            </a:prstGeom>
            <a:noFill/>
            <a:ln w="9525">
              <a:noFill/>
            </a:ln>
          </p:spPr>
        </p:pic>
        <p:pic>
          <p:nvPicPr>
            <p:cNvPr id="47118" name="图片 9"/>
            <p:cNvPicPr>
              <a:picLocks noChangeAspect="1"/>
            </p:cNvPicPr>
            <p:nvPr/>
          </p:nvPicPr>
          <p:blipFill>
            <a:blip r:embed="rId4" cstate="print"/>
            <a:srcRect l="14592" t="46719" r="17961" b="19191"/>
            <a:stretch>
              <a:fillRect/>
            </a:stretch>
          </p:blipFill>
          <p:spPr>
            <a:xfrm>
              <a:off x="684202" y="668231"/>
              <a:ext cx="979117" cy="336523"/>
            </a:xfrm>
            <a:prstGeom prst="rect">
              <a:avLst/>
            </a:prstGeom>
            <a:noFill/>
            <a:ln w="9525">
              <a:noFill/>
            </a:ln>
          </p:spPr>
        </p:pic>
      </p:grpSp>
      <p:pic>
        <p:nvPicPr>
          <p:cNvPr id="47108" name="图片 10"/>
          <p:cNvPicPr>
            <a:picLocks noChangeAspect="1"/>
          </p:cNvPicPr>
          <p:nvPr userDrawn="1"/>
        </p:nvPicPr>
        <p:blipFill>
          <a:blip r:embed="rId5" cstate="print">
            <a:biLevel thresh="50000"/>
            <a:grayscl/>
          </a:blip>
          <a:stretch>
            <a:fillRect/>
          </a:stretch>
        </p:blipFill>
        <p:spPr>
          <a:xfrm>
            <a:off x="6515100" y="819150"/>
            <a:ext cx="4025900" cy="596900"/>
          </a:xfrm>
          <a:prstGeom prst="rect">
            <a:avLst/>
          </a:prstGeom>
          <a:noFill/>
          <a:ln w="9525">
            <a:noFill/>
          </a:ln>
        </p:spPr>
      </p:pic>
      <p:sp>
        <p:nvSpPr>
          <p:cNvPr id="12" name="矩形 11"/>
          <p:cNvSpPr/>
          <p:nvPr/>
        </p:nvSpPr>
        <p:spPr>
          <a:xfrm>
            <a:off x="0" y="2571750"/>
            <a:ext cx="12192000" cy="1344613"/>
          </a:xfrm>
          <a:prstGeom prst="rect">
            <a:avLst/>
          </a:prstGeom>
          <a:solidFill>
            <a:schemeClr val="accent5">
              <a:lumMod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mn-lt"/>
              <a:ea typeface="+mn-ea"/>
              <a:cs typeface="+mn-cs"/>
            </a:endParaRPr>
          </a:p>
        </p:txBody>
      </p:sp>
      <p:cxnSp>
        <p:nvCxnSpPr>
          <p:cNvPr id="13" name="直线连接符 3"/>
          <p:cNvCxnSpPr/>
          <p:nvPr/>
        </p:nvCxnSpPr>
        <p:spPr>
          <a:xfrm>
            <a:off x="0" y="2554288"/>
            <a:ext cx="12192000" cy="0"/>
          </a:xfrm>
          <a:prstGeom prst="line">
            <a:avLst/>
          </a:prstGeom>
          <a:ln w="28575">
            <a:solidFill>
              <a:srgbClr val="D5DCE4"/>
            </a:solidFill>
          </a:ln>
        </p:spPr>
        <p:style>
          <a:lnRef idx="1">
            <a:schemeClr val="accent1"/>
          </a:lnRef>
          <a:fillRef idx="0">
            <a:schemeClr val="accent1"/>
          </a:fillRef>
          <a:effectRef idx="0">
            <a:schemeClr val="accent1"/>
          </a:effectRef>
          <a:fontRef idx="minor">
            <a:schemeClr val="tx1"/>
          </a:fontRef>
        </p:style>
      </p:cxnSp>
      <p:cxnSp>
        <p:nvCxnSpPr>
          <p:cNvPr id="14" name="直线连接符 16"/>
          <p:cNvCxnSpPr/>
          <p:nvPr/>
        </p:nvCxnSpPr>
        <p:spPr>
          <a:xfrm>
            <a:off x="14288" y="3924300"/>
            <a:ext cx="12192000" cy="0"/>
          </a:xfrm>
          <a:prstGeom prst="line">
            <a:avLst/>
          </a:prstGeom>
          <a:ln w="28575">
            <a:solidFill>
              <a:srgbClr val="D5DCE4"/>
            </a:solidFill>
          </a:ln>
        </p:spPr>
        <p:style>
          <a:lnRef idx="1">
            <a:schemeClr val="accent1"/>
          </a:lnRef>
          <a:fillRef idx="0">
            <a:schemeClr val="accent1"/>
          </a:fillRef>
          <a:effectRef idx="0">
            <a:schemeClr val="accent1"/>
          </a:effectRef>
          <a:fontRef idx="minor">
            <a:schemeClr val="tx1"/>
          </a:fontRef>
        </p:style>
      </p:cxnSp>
      <p:sp>
        <p:nvSpPr>
          <p:cNvPr id="15"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992B628-A608-4E6F-9D7A-B9E3DFE79DF8}"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6"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7"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9501E09-E52A-44DD-8ECB-A6D59C36AA2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533400" y="746125"/>
            <a:ext cx="11187113"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8" name="文本框 7"/>
          <p:cNvSpPr txBox="1">
            <a:spLocks noChangeArrowheads="1"/>
          </p:cNvSpPr>
          <p:nvPr/>
        </p:nvSpPr>
        <p:spPr bwMode="auto">
          <a:xfrm>
            <a:off x="9159875" y="288925"/>
            <a:ext cx="2282825" cy="398780"/>
          </a:xfrm>
          <a:prstGeom prst="rect">
            <a:avLst/>
          </a:prstGeom>
          <a:noFill/>
          <a:ln>
            <a:noFill/>
          </a:ln>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2F5597"/>
                </a:solidFill>
                <a:effectLst/>
                <a:uLnTx/>
                <a:uFillTx/>
                <a:latin typeface="华文行楷" panose="02010800040101010101" pitchFamily="2" charset="-122"/>
                <a:ea typeface="华文行楷" panose="02010800040101010101" pitchFamily="2" charset="-122"/>
                <a:cs typeface="+mn-cs"/>
              </a:rPr>
              <a:t>海纳百川 取则行远</a:t>
            </a:r>
            <a:endParaRPr kumimoji="0" lang="zh-CN" altLang="en-US" sz="2000" b="1" i="0" u="none" strike="noStrike" kern="1200" cap="none" spc="0" normalizeH="0" baseline="0" noProof="0">
              <a:ln>
                <a:noFill/>
              </a:ln>
              <a:solidFill>
                <a:srgbClr val="2F5597"/>
              </a:solidFill>
              <a:effectLst/>
              <a:uLnTx/>
              <a:uFillTx/>
              <a:latin typeface="华文行楷" panose="02010800040101010101" pitchFamily="2" charset="-122"/>
              <a:ea typeface="华文行楷" panose="02010800040101010101" pitchFamily="2" charset="-122"/>
              <a:cs typeface="+mn-cs"/>
            </a:endParaRPr>
          </a:p>
        </p:txBody>
      </p:sp>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949FB62-3A4F-4597-9031-31285C70864D}"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91A901D-D23E-49C5-99D5-DF727D84019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08CB679-DA1F-4581-8601-B961D04B62FE}"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8535E48-4932-49F3-8415-B1F4614F369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pic>
        <p:nvPicPr>
          <p:cNvPr id="49154" name="图形 3"/>
          <p:cNvPicPr>
            <a:picLocks noChangeAspect="1"/>
          </p:cNvPicPr>
          <p:nvPr>
            <p:custDataLst>
              <p:tags r:id="rId2"/>
            </p:custDataLst>
          </p:nvPr>
        </p:nvPicPr>
        <p:blipFill>
          <a:blip r:embed="rId3" cstate="print"/>
          <a:stretch>
            <a:fillRect/>
          </a:stretch>
        </p:blipFill>
        <p:spPr>
          <a:xfrm>
            <a:off x="8089900" y="5864225"/>
            <a:ext cx="4114800" cy="962025"/>
          </a:xfrm>
          <a:prstGeom prst="rect">
            <a:avLst/>
          </a:prstGeom>
          <a:noFill/>
          <a:ln w="9525">
            <a:noFill/>
          </a:ln>
        </p:spPr>
      </p:pic>
      <p:sp>
        <p:nvSpPr>
          <p:cNvPr id="8" name="平行四边形 7"/>
          <p:cNvSpPr/>
          <p:nvPr>
            <p:custDataLst>
              <p:tags r:id="rId4"/>
            </p:custDataLst>
          </p:nvPr>
        </p:nvSpPr>
        <p:spPr>
          <a:xfrm flipH="1">
            <a:off x="690563" y="1400175"/>
            <a:ext cx="10810875" cy="109538"/>
          </a:xfrm>
          <a:prstGeom prst="parallelogram">
            <a:avLst>
              <a:gd name="adj" fmla="val 423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876000" y="334800"/>
            <a:ext cx="10440000" cy="902329"/>
          </a:xfrm>
        </p:spPr>
        <p:txBody>
          <a:bodyPr>
            <a:normAutofit/>
          </a:bodyPr>
          <a:lstStyle>
            <a:lvl1pPr>
              <a:defRPr sz="40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876000" y="1672115"/>
            <a:ext cx="10440000" cy="450018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3"/>
          <p:cNvSpPr>
            <a:spLocks noGrp="1"/>
          </p:cNvSpPr>
          <p:nvPr>
            <p:ph type="dt" sz="half" idx="2"/>
            <p:custDataLst>
              <p:tags r:id="rId5"/>
            </p:custDataLst>
          </p:nvPr>
        </p:nvSpPr>
        <p:spPr>
          <a:xfrm>
            <a:off x="838200" y="6356350"/>
            <a:ext cx="2743200" cy="365125"/>
          </a:xfrm>
          <a:prstGeom prst="rect">
            <a:avLst/>
          </a:prstGeom>
        </p:spPr>
        <p:txBody>
          <a:bodyPr vert="horz" lIns="91440" tIns="45720" rIns="91440" bIns="45720" rtlCol="0" anchor="ctr"/>
          <a:lstStyle>
            <a:lvl1pPr>
              <a:defRPr kumimoji="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B1AE9E8-8EF0-449D-845D-A5C448C55D03}"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页脚占位符 4"/>
          <p:cNvSpPr>
            <a:spLocks noGrp="1"/>
          </p:cNvSpPr>
          <p:nvPr>
            <p:ph type="ftr" sz="quarter" idx="3"/>
            <p:custDataLst>
              <p:tags r:id="rId6"/>
            </p:custDataLst>
          </p:nvPr>
        </p:nvSpPr>
        <p:spPr>
          <a:xfrm>
            <a:off x="4038600" y="6356350"/>
            <a:ext cx="4114800" cy="365125"/>
          </a:xfrm>
          <a:prstGeom prst="rect">
            <a:avLst/>
          </a:prstGeom>
        </p:spPr>
        <p:txBody>
          <a:bodyPr vert="horz" lIns="91440" tIns="45720" rIns="91440" bIns="45720" rtlCol="0" anchor="ctr"/>
          <a:lstStyle>
            <a:lvl1pPr>
              <a:defRPr kumimoji="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灯片编号占位符 5"/>
          <p:cNvSpPr>
            <a:spLocks noGrp="1"/>
          </p:cNvSpPr>
          <p:nvPr>
            <p:ph type="sldNum" sz="quarter" idx="4"/>
            <p:custDataLst>
              <p:tags r:id="rId7"/>
            </p:custDataLst>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5EFD659-25D3-41FF-8B7A-96D245D95F2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仅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533400" y="746125"/>
            <a:ext cx="11187113"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pic>
        <p:nvPicPr>
          <p:cNvPr id="50179" name="图片 7"/>
          <p:cNvPicPr>
            <a:picLocks noChangeAspect="1"/>
          </p:cNvPicPr>
          <p:nvPr userDrawn="1"/>
        </p:nvPicPr>
        <p:blipFill>
          <a:blip r:embed="rId2" cstate="print">
            <a:biLevel thresh="50000"/>
            <a:grayscl/>
          </a:blip>
          <a:stretch>
            <a:fillRect/>
          </a:stretch>
        </p:blipFill>
        <p:spPr>
          <a:xfrm>
            <a:off x="8697913" y="163513"/>
            <a:ext cx="3268662" cy="504825"/>
          </a:xfrm>
          <a:prstGeom prst="rect">
            <a:avLst/>
          </a:prstGeom>
          <a:noFill/>
          <a:ln w="9525">
            <a:noFill/>
          </a:ln>
        </p:spPr>
      </p:pic>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58510BA-7C65-47BC-BC65-9C5F2D1FAC40}"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9421F8F-921E-45B2-9757-1BD91A4A6EC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章标题">
    <p:bg>
      <p:bgPr>
        <a:solidFill>
          <a:schemeClr val="bg1"/>
        </a:solidFill>
        <a:effectLst/>
      </p:bgPr>
    </p:bg>
    <p:spTree>
      <p:nvGrpSpPr>
        <p:cNvPr id="1" name=""/>
        <p:cNvGrpSpPr/>
        <p:nvPr/>
      </p:nvGrpSpPr>
      <p:grpSpPr>
        <a:xfrm>
          <a:off x="0" y="0"/>
          <a:ext cx="0" cy="0"/>
          <a:chOff x="0" y="0"/>
          <a:chExt cx="0" cy="0"/>
        </a:xfrm>
      </p:grpSpPr>
      <p:pic>
        <p:nvPicPr>
          <p:cNvPr id="51202" name="图片 6"/>
          <p:cNvPicPr>
            <a:picLocks noChangeAspect="1"/>
          </p:cNvPicPr>
          <p:nvPr userDrawn="1"/>
        </p:nvPicPr>
        <p:blipFill>
          <a:blip r:embed="rId2" cstate="print"/>
          <a:stretch>
            <a:fillRect/>
          </a:stretch>
        </p:blipFill>
        <p:spPr>
          <a:xfrm>
            <a:off x="0" y="4143375"/>
            <a:ext cx="12192000" cy="2708275"/>
          </a:xfrm>
          <a:prstGeom prst="rect">
            <a:avLst/>
          </a:prstGeom>
          <a:noFill/>
          <a:ln w="9525">
            <a:noFill/>
          </a:ln>
        </p:spPr>
      </p:pic>
      <p:grpSp>
        <p:nvGrpSpPr>
          <p:cNvPr id="51203" name="组 12"/>
          <p:cNvGrpSpPr/>
          <p:nvPr userDrawn="1"/>
        </p:nvGrpSpPr>
        <p:grpSpPr>
          <a:xfrm>
            <a:off x="806450" y="681038"/>
            <a:ext cx="3814763" cy="758825"/>
            <a:chOff x="293371" y="657064"/>
            <a:chExt cx="1369948" cy="358858"/>
          </a:xfrm>
        </p:grpSpPr>
        <p:pic>
          <p:nvPicPr>
            <p:cNvPr id="51210" name="图片 8"/>
            <p:cNvPicPr>
              <a:picLocks noChangeAspect="1"/>
            </p:cNvPicPr>
            <p:nvPr/>
          </p:nvPicPr>
          <p:blipFill>
            <a:blip r:embed="rId3" cstate="print"/>
            <a:stretch>
              <a:fillRect/>
            </a:stretch>
          </p:blipFill>
          <p:spPr>
            <a:xfrm>
              <a:off x="293371" y="657064"/>
              <a:ext cx="358858" cy="358858"/>
            </a:xfrm>
            <a:prstGeom prst="rect">
              <a:avLst/>
            </a:prstGeom>
            <a:noFill/>
            <a:ln w="9525">
              <a:noFill/>
            </a:ln>
          </p:spPr>
        </p:pic>
        <p:pic>
          <p:nvPicPr>
            <p:cNvPr id="51211" name="图片 9"/>
            <p:cNvPicPr>
              <a:picLocks noChangeAspect="1"/>
            </p:cNvPicPr>
            <p:nvPr/>
          </p:nvPicPr>
          <p:blipFill>
            <a:blip r:embed="rId4" cstate="print"/>
            <a:srcRect l="14592" t="46719" r="17961" b="19191"/>
            <a:stretch>
              <a:fillRect/>
            </a:stretch>
          </p:blipFill>
          <p:spPr>
            <a:xfrm>
              <a:off x="684202" y="668231"/>
              <a:ext cx="979117" cy="336523"/>
            </a:xfrm>
            <a:prstGeom prst="rect">
              <a:avLst/>
            </a:prstGeom>
            <a:noFill/>
            <a:ln w="9525">
              <a:noFill/>
            </a:ln>
          </p:spPr>
        </p:pic>
      </p:grpSp>
      <p:pic>
        <p:nvPicPr>
          <p:cNvPr id="51204" name="图片 10"/>
          <p:cNvPicPr>
            <a:picLocks noChangeAspect="1"/>
          </p:cNvPicPr>
          <p:nvPr userDrawn="1"/>
        </p:nvPicPr>
        <p:blipFill>
          <a:blip r:embed="rId5" cstate="print">
            <a:biLevel thresh="50000"/>
            <a:grayscl/>
          </a:blip>
          <a:stretch>
            <a:fillRect/>
          </a:stretch>
        </p:blipFill>
        <p:spPr>
          <a:xfrm>
            <a:off x="7378700" y="657225"/>
            <a:ext cx="4025900" cy="758825"/>
          </a:xfrm>
          <a:prstGeom prst="rect">
            <a:avLst/>
          </a:prstGeom>
          <a:noFill/>
          <a:ln w="9525">
            <a:noFill/>
          </a:ln>
        </p:spPr>
      </p:pic>
      <p:sp>
        <p:nvSpPr>
          <p:cNvPr id="12"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E233FA2-6595-4533-B80B-DD2634E33E7B}"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3"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4"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AEA8A7E-4E7F-4B82-AAC5-12C2A9C17E8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pic>
        <p:nvPicPr>
          <p:cNvPr id="13314" name="图形 3"/>
          <p:cNvPicPr>
            <a:picLocks noChangeAspect="1"/>
          </p:cNvPicPr>
          <p:nvPr>
            <p:custDataLst>
              <p:tags r:id="rId2"/>
            </p:custDataLst>
          </p:nvPr>
        </p:nvPicPr>
        <p:blipFill>
          <a:blip r:embed="rId3" cstate="print"/>
          <a:stretch>
            <a:fillRect/>
          </a:stretch>
        </p:blipFill>
        <p:spPr>
          <a:xfrm>
            <a:off x="8089900" y="5864225"/>
            <a:ext cx="4114800" cy="962025"/>
          </a:xfrm>
          <a:prstGeom prst="rect">
            <a:avLst/>
          </a:prstGeom>
          <a:noFill/>
          <a:ln w="9525">
            <a:noFill/>
          </a:ln>
        </p:spPr>
      </p:pic>
      <p:sp>
        <p:nvSpPr>
          <p:cNvPr id="8" name="平行四边形 7"/>
          <p:cNvSpPr/>
          <p:nvPr>
            <p:custDataLst>
              <p:tags r:id="rId4"/>
            </p:custDataLst>
          </p:nvPr>
        </p:nvSpPr>
        <p:spPr>
          <a:xfrm flipH="1">
            <a:off x="690563" y="1400175"/>
            <a:ext cx="10810875" cy="109538"/>
          </a:xfrm>
          <a:prstGeom prst="parallelogram">
            <a:avLst>
              <a:gd name="adj" fmla="val 423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876000" y="334800"/>
            <a:ext cx="10440000" cy="902329"/>
          </a:xfrm>
        </p:spPr>
        <p:txBody>
          <a:bodyPr>
            <a:normAutofit/>
          </a:bodyPr>
          <a:lstStyle>
            <a:lvl1pPr>
              <a:defRPr sz="40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876000" y="1672115"/>
            <a:ext cx="10440000" cy="450018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3"/>
          <p:cNvSpPr>
            <a:spLocks noGrp="1"/>
          </p:cNvSpPr>
          <p:nvPr>
            <p:ph type="dt" sz="half" idx="2"/>
            <p:custDataLst>
              <p:tags r:id="rId5"/>
            </p:custDataLst>
          </p:nvPr>
        </p:nvSpPr>
        <p:spPr>
          <a:xfrm>
            <a:off x="838200" y="6356350"/>
            <a:ext cx="2743200" cy="365125"/>
          </a:xfrm>
          <a:prstGeom prst="rect">
            <a:avLst/>
          </a:prstGeom>
        </p:spPr>
        <p:txBody>
          <a:bodyPr vert="horz" lIns="91440" tIns="45720" rIns="91440" bIns="45720" rtlCol="0" anchor="ctr"/>
          <a:lstStyle>
            <a:lvl1pPr>
              <a:defRPr kumimoji="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18855D1-9456-41E0-ACA5-43551D8247A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页脚占位符 4"/>
          <p:cNvSpPr>
            <a:spLocks noGrp="1"/>
          </p:cNvSpPr>
          <p:nvPr>
            <p:ph type="ftr" sz="quarter" idx="3"/>
            <p:custDataLst>
              <p:tags r:id="rId6"/>
            </p:custDataLst>
          </p:nvPr>
        </p:nvSpPr>
        <p:spPr>
          <a:xfrm>
            <a:off x="4038600" y="6356350"/>
            <a:ext cx="4114800" cy="365125"/>
          </a:xfrm>
          <a:prstGeom prst="rect">
            <a:avLst/>
          </a:prstGeom>
        </p:spPr>
        <p:txBody>
          <a:bodyPr vert="horz" lIns="91440" tIns="45720" rIns="91440" bIns="45720" rtlCol="0" anchor="ctr"/>
          <a:lstStyle>
            <a:lvl1pPr>
              <a:defRPr kumimoji="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灯片编号占位符 5"/>
          <p:cNvSpPr>
            <a:spLocks noGrp="1"/>
          </p:cNvSpPr>
          <p:nvPr>
            <p:ph type="sldNum" sz="quarter" idx="4"/>
            <p:custDataLst>
              <p:tags r:id="rId7"/>
            </p:custDataLst>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7C82CD2-77FA-42F3-A8A9-361097533D8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52226" name="图片 6"/>
          <p:cNvPicPr>
            <a:picLocks noChangeAspect="1"/>
          </p:cNvPicPr>
          <p:nvPr userDrawn="1"/>
        </p:nvPicPr>
        <p:blipFill>
          <a:blip r:embed="rId2" cstate="print"/>
          <a:stretch>
            <a:fillRect/>
          </a:stretch>
        </p:blipFill>
        <p:spPr>
          <a:xfrm>
            <a:off x="0" y="4143375"/>
            <a:ext cx="12192000" cy="2708275"/>
          </a:xfrm>
          <a:prstGeom prst="rect">
            <a:avLst/>
          </a:prstGeom>
          <a:noFill/>
          <a:ln w="9525">
            <a:noFill/>
          </a:ln>
        </p:spPr>
      </p:pic>
      <p:grpSp>
        <p:nvGrpSpPr>
          <p:cNvPr id="52227" name="组 12"/>
          <p:cNvGrpSpPr/>
          <p:nvPr userDrawn="1"/>
        </p:nvGrpSpPr>
        <p:grpSpPr>
          <a:xfrm>
            <a:off x="2197100" y="842963"/>
            <a:ext cx="3681413" cy="596900"/>
            <a:chOff x="293371" y="657064"/>
            <a:chExt cx="1369948" cy="358858"/>
          </a:xfrm>
        </p:grpSpPr>
        <p:pic>
          <p:nvPicPr>
            <p:cNvPr id="52237" name="图片 8"/>
            <p:cNvPicPr>
              <a:picLocks noChangeAspect="1"/>
            </p:cNvPicPr>
            <p:nvPr/>
          </p:nvPicPr>
          <p:blipFill>
            <a:blip r:embed="rId3" cstate="print"/>
            <a:stretch>
              <a:fillRect/>
            </a:stretch>
          </p:blipFill>
          <p:spPr>
            <a:xfrm>
              <a:off x="293371" y="657064"/>
              <a:ext cx="358858" cy="358858"/>
            </a:xfrm>
            <a:prstGeom prst="rect">
              <a:avLst/>
            </a:prstGeom>
            <a:noFill/>
            <a:ln w="9525">
              <a:noFill/>
            </a:ln>
          </p:spPr>
        </p:pic>
        <p:pic>
          <p:nvPicPr>
            <p:cNvPr id="52238" name="图片 9"/>
            <p:cNvPicPr>
              <a:picLocks noChangeAspect="1"/>
            </p:cNvPicPr>
            <p:nvPr/>
          </p:nvPicPr>
          <p:blipFill>
            <a:blip r:embed="rId4" cstate="print"/>
            <a:srcRect l="14592" t="46719" r="17961" b="19191"/>
            <a:stretch>
              <a:fillRect/>
            </a:stretch>
          </p:blipFill>
          <p:spPr>
            <a:xfrm>
              <a:off x="684202" y="668231"/>
              <a:ext cx="979117" cy="336523"/>
            </a:xfrm>
            <a:prstGeom prst="rect">
              <a:avLst/>
            </a:prstGeom>
            <a:noFill/>
            <a:ln w="9525">
              <a:noFill/>
            </a:ln>
          </p:spPr>
        </p:pic>
      </p:grpSp>
      <p:pic>
        <p:nvPicPr>
          <p:cNvPr id="52228" name="图片 10"/>
          <p:cNvPicPr>
            <a:picLocks noChangeAspect="1"/>
          </p:cNvPicPr>
          <p:nvPr userDrawn="1"/>
        </p:nvPicPr>
        <p:blipFill>
          <a:blip r:embed="rId5" cstate="print">
            <a:biLevel thresh="50000"/>
            <a:grayscl/>
          </a:blip>
          <a:stretch>
            <a:fillRect/>
          </a:stretch>
        </p:blipFill>
        <p:spPr>
          <a:xfrm>
            <a:off x="6515100" y="819150"/>
            <a:ext cx="4025900" cy="596900"/>
          </a:xfrm>
          <a:prstGeom prst="rect">
            <a:avLst/>
          </a:prstGeom>
          <a:noFill/>
          <a:ln w="9525">
            <a:noFill/>
          </a:ln>
        </p:spPr>
      </p:pic>
      <p:sp>
        <p:nvSpPr>
          <p:cNvPr id="12" name="矩形 11"/>
          <p:cNvSpPr/>
          <p:nvPr/>
        </p:nvSpPr>
        <p:spPr>
          <a:xfrm>
            <a:off x="0" y="2571750"/>
            <a:ext cx="12192000" cy="1344613"/>
          </a:xfrm>
          <a:prstGeom prst="rect">
            <a:avLst/>
          </a:prstGeom>
          <a:solidFill>
            <a:schemeClr val="accent5">
              <a:lumMod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mn-lt"/>
              <a:ea typeface="+mn-ea"/>
              <a:cs typeface="+mn-cs"/>
            </a:endParaRPr>
          </a:p>
        </p:txBody>
      </p:sp>
      <p:cxnSp>
        <p:nvCxnSpPr>
          <p:cNvPr id="13" name="直线连接符 3"/>
          <p:cNvCxnSpPr/>
          <p:nvPr/>
        </p:nvCxnSpPr>
        <p:spPr>
          <a:xfrm>
            <a:off x="0" y="2554288"/>
            <a:ext cx="12192000" cy="0"/>
          </a:xfrm>
          <a:prstGeom prst="line">
            <a:avLst/>
          </a:prstGeom>
          <a:ln w="28575">
            <a:solidFill>
              <a:srgbClr val="D5DCE4"/>
            </a:solidFill>
          </a:ln>
        </p:spPr>
        <p:style>
          <a:lnRef idx="1">
            <a:schemeClr val="accent1"/>
          </a:lnRef>
          <a:fillRef idx="0">
            <a:schemeClr val="accent1"/>
          </a:fillRef>
          <a:effectRef idx="0">
            <a:schemeClr val="accent1"/>
          </a:effectRef>
          <a:fontRef idx="minor">
            <a:schemeClr val="tx1"/>
          </a:fontRef>
        </p:style>
      </p:cxnSp>
      <p:cxnSp>
        <p:nvCxnSpPr>
          <p:cNvPr id="14" name="直线连接符 16"/>
          <p:cNvCxnSpPr/>
          <p:nvPr/>
        </p:nvCxnSpPr>
        <p:spPr>
          <a:xfrm>
            <a:off x="14288" y="3924300"/>
            <a:ext cx="12192000" cy="0"/>
          </a:xfrm>
          <a:prstGeom prst="line">
            <a:avLst/>
          </a:prstGeom>
          <a:ln w="28575">
            <a:solidFill>
              <a:srgbClr val="D5DCE4"/>
            </a:solidFill>
          </a:ln>
        </p:spPr>
        <p:style>
          <a:lnRef idx="1">
            <a:schemeClr val="accent1"/>
          </a:lnRef>
          <a:fillRef idx="0">
            <a:schemeClr val="accent1"/>
          </a:fillRef>
          <a:effectRef idx="0">
            <a:schemeClr val="accent1"/>
          </a:effectRef>
          <a:fontRef idx="minor">
            <a:schemeClr val="tx1"/>
          </a:fontRef>
        </p:style>
      </p:cxnSp>
      <p:sp>
        <p:nvSpPr>
          <p:cNvPr id="15"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7315DE0-0AB4-4424-B219-A3ECC68DE596}"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6"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7"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E38BABB-7DB2-4EB3-B0C3-57029E14DFF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533400" y="746125"/>
            <a:ext cx="11187113"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8" name="文本框 7"/>
          <p:cNvSpPr txBox="1">
            <a:spLocks noChangeArrowheads="1"/>
          </p:cNvSpPr>
          <p:nvPr/>
        </p:nvSpPr>
        <p:spPr bwMode="auto">
          <a:xfrm>
            <a:off x="9159875" y="288925"/>
            <a:ext cx="2282825" cy="398780"/>
          </a:xfrm>
          <a:prstGeom prst="rect">
            <a:avLst/>
          </a:prstGeom>
          <a:noFill/>
          <a:ln>
            <a:noFill/>
          </a:ln>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2F5597"/>
                </a:solidFill>
                <a:effectLst/>
                <a:uLnTx/>
                <a:uFillTx/>
                <a:latin typeface="华文行楷" panose="02010800040101010101" pitchFamily="2" charset="-122"/>
                <a:ea typeface="华文行楷" panose="02010800040101010101" pitchFamily="2" charset="-122"/>
                <a:cs typeface="+mn-cs"/>
              </a:rPr>
              <a:t>海纳百川 取则行远</a:t>
            </a:r>
            <a:endParaRPr kumimoji="0" lang="zh-CN" altLang="en-US" sz="2000" b="1" i="0" u="none" strike="noStrike" kern="1200" cap="none" spc="0" normalizeH="0" baseline="0" noProof="0">
              <a:ln>
                <a:noFill/>
              </a:ln>
              <a:solidFill>
                <a:srgbClr val="2F5597"/>
              </a:solidFill>
              <a:effectLst/>
              <a:uLnTx/>
              <a:uFillTx/>
              <a:latin typeface="华文行楷" panose="02010800040101010101" pitchFamily="2" charset="-122"/>
              <a:ea typeface="华文行楷" panose="02010800040101010101" pitchFamily="2" charset="-122"/>
              <a:cs typeface="+mn-cs"/>
            </a:endParaRPr>
          </a:p>
        </p:txBody>
      </p:sp>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33D28A5-274F-49BF-9022-1268BAF4F010}"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A438F92-68EF-40BE-B438-4F5CED9109A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CC4BEEA-B9DC-4D7C-B629-A72CC771F98C}"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76E20C1-5A7E-4BE5-BDE6-EFC7232B36F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pic>
        <p:nvPicPr>
          <p:cNvPr id="54274" name="图形 3"/>
          <p:cNvPicPr>
            <a:picLocks noChangeAspect="1"/>
          </p:cNvPicPr>
          <p:nvPr>
            <p:custDataLst>
              <p:tags r:id="rId2"/>
            </p:custDataLst>
          </p:nvPr>
        </p:nvPicPr>
        <p:blipFill>
          <a:blip r:embed="rId3" cstate="print"/>
          <a:stretch>
            <a:fillRect/>
          </a:stretch>
        </p:blipFill>
        <p:spPr>
          <a:xfrm>
            <a:off x="8089900" y="5864225"/>
            <a:ext cx="4114800" cy="962025"/>
          </a:xfrm>
          <a:prstGeom prst="rect">
            <a:avLst/>
          </a:prstGeom>
          <a:noFill/>
          <a:ln w="9525">
            <a:noFill/>
          </a:ln>
        </p:spPr>
      </p:pic>
      <p:sp>
        <p:nvSpPr>
          <p:cNvPr id="8" name="平行四边形 7"/>
          <p:cNvSpPr/>
          <p:nvPr>
            <p:custDataLst>
              <p:tags r:id="rId4"/>
            </p:custDataLst>
          </p:nvPr>
        </p:nvSpPr>
        <p:spPr>
          <a:xfrm flipH="1">
            <a:off x="690563" y="1400175"/>
            <a:ext cx="10810875" cy="109538"/>
          </a:xfrm>
          <a:prstGeom prst="parallelogram">
            <a:avLst>
              <a:gd name="adj" fmla="val 423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876000" y="334800"/>
            <a:ext cx="10440000" cy="902329"/>
          </a:xfrm>
        </p:spPr>
        <p:txBody>
          <a:bodyPr>
            <a:normAutofit/>
          </a:bodyPr>
          <a:lstStyle>
            <a:lvl1pPr>
              <a:defRPr sz="40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876000" y="1672115"/>
            <a:ext cx="10440000" cy="450018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3"/>
          <p:cNvSpPr>
            <a:spLocks noGrp="1"/>
          </p:cNvSpPr>
          <p:nvPr>
            <p:ph type="dt" sz="half" idx="2"/>
            <p:custDataLst>
              <p:tags r:id="rId5"/>
            </p:custDataLst>
          </p:nvPr>
        </p:nvSpPr>
        <p:spPr>
          <a:xfrm>
            <a:off x="838200" y="6356350"/>
            <a:ext cx="2743200" cy="365125"/>
          </a:xfrm>
          <a:prstGeom prst="rect">
            <a:avLst/>
          </a:prstGeom>
        </p:spPr>
        <p:txBody>
          <a:bodyPr vert="horz" lIns="91440" tIns="45720" rIns="91440" bIns="45720" rtlCol="0" anchor="ctr"/>
          <a:lstStyle>
            <a:lvl1pPr>
              <a:defRPr kumimoji="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8FB94B2-6120-4000-A4CD-9C4D646F7D32}"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页脚占位符 4"/>
          <p:cNvSpPr>
            <a:spLocks noGrp="1"/>
          </p:cNvSpPr>
          <p:nvPr>
            <p:ph type="ftr" sz="quarter" idx="3"/>
            <p:custDataLst>
              <p:tags r:id="rId6"/>
            </p:custDataLst>
          </p:nvPr>
        </p:nvSpPr>
        <p:spPr>
          <a:xfrm>
            <a:off x="4038600" y="6356350"/>
            <a:ext cx="4114800" cy="365125"/>
          </a:xfrm>
          <a:prstGeom prst="rect">
            <a:avLst/>
          </a:prstGeom>
        </p:spPr>
        <p:txBody>
          <a:bodyPr vert="horz" lIns="91440" tIns="45720" rIns="91440" bIns="45720" rtlCol="0" anchor="ctr"/>
          <a:lstStyle>
            <a:lvl1pPr>
              <a:defRPr kumimoji="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灯片编号占位符 5"/>
          <p:cNvSpPr>
            <a:spLocks noGrp="1"/>
          </p:cNvSpPr>
          <p:nvPr>
            <p:ph type="sldNum" sz="quarter" idx="4"/>
            <p:custDataLst>
              <p:tags r:id="rId7"/>
            </p:custDataLst>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98D68AC-64CF-481A-87B7-17D6B1615CF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仅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533400" y="746125"/>
            <a:ext cx="11187113"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pic>
        <p:nvPicPr>
          <p:cNvPr id="55299" name="图片 7"/>
          <p:cNvPicPr>
            <a:picLocks noChangeAspect="1"/>
          </p:cNvPicPr>
          <p:nvPr userDrawn="1"/>
        </p:nvPicPr>
        <p:blipFill>
          <a:blip r:embed="rId2" cstate="print">
            <a:biLevel thresh="50000"/>
            <a:grayscl/>
          </a:blip>
          <a:stretch>
            <a:fillRect/>
          </a:stretch>
        </p:blipFill>
        <p:spPr>
          <a:xfrm>
            <a:off x="8697913" y="163513"/>
            <a:ext cx="3268662" cy="504825"/>
          </a:xfrm>
          <a:prstGeom prst="rect">
            <a:avLst/>
          </a:prstGeom>
          <a:noFill/>
          <a:ln w="9525">
            <a:noFill/>
          </a:ln>
        </p:spPr>
      </p:pic>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4119AA0-5F1A-46E2-B333-CA9BDAFFBB3C}"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34A6CDB-3734-418F-A2ED-CC7B9C191703}"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pic>
        <p:nvPicPr>
          <p:cNvPr id="56322" name="图片 7"/>
          <p:cNvPicPr>
            <a:picLocks noChangeAspect="1"/>
          </p:cNvPicPr>
          <p:nvPr userDrawn="1"/>
        </p:nvPicPr>
        <p:blipFill>
          <a:blip r:embed="rId2" cstate="print"/>
          <a:stretch>
            <a:fillRect/>
          </a:stretch>
        </p:blipFill>
        <p:spPr>
          <a:xfrm>
            <a:off x="0" y="0"/>
            <a:ext cx="12192000" cy="6858000"/>
          </a:xfrm>
          <a:prstGeom prst="rect">
            <a:avLst/>
          </a:prstGeom>
          <a:noFill/>
          <a:ln w="9525">
            <a:noFill/>
          </a:ln>
        </p:spPr>
      </p:pic>
      <p:sp>
        <p:nvSpPr>
          <p:cNvPr id="8"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1B7753E-BB18-42D8-8567-68190F22E446}"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0"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664E340-931A-465A-B99D-6CC1127FA20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t="49342"/>
          <a:stretch>
            <a:fillRect/>
          </a:stretch>
        </p:blipFill>
        <p:spPr>
          <a:xfrm rot="5400000">
            <a:off x="9017996" y="-1257932"/>
            <a:ext cx="5592153" cy="4402938"/>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l="22265" r="48905"/>
          <a:stretch>
            <a:fillRect/>
          </a:stretch>
        </p:blipFill>
        <p:spPr>
          <a:xfrm>
            <a:off x="0" y="-100184"/>
            <a:ext cx="1445342" cy="685800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49830" t="16149" r="9376" b="13098"/>
          <a:stretch>
            <a:fillRect/>
          </a:stretch>
        </p:blipFill>
        <p:spPr>
          <a:xfrm>
            <a:off x="10146890" y="2005780"/>
            <a:ext cx="2045110" cy="4852219"/>
          </a:xfrm>
          <a:prstGeom prst="rect">
            <a:avLst/>
          </a:prstGeom>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1F6A4ED-B612-40EC-8E90-83F3009E230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8FB5A18-D654-4759-B2EC-A7793F083C46}"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仅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533400" y="746125"/>
            <a:ext cx="11187113"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pic>
        <p:nvPicPr>
          <p:cNvPr id="14339" name="图片 7"/>
          <p:cNvPicPr>
            <a:picLocks noChangeAspect="1"/>
          </p:cNvPicPr>
          <p:nvPr userDrawn="1"/>
        </p:nvPicPr>
        <p:blipFill>
          <a:blip r:embed="rId2" cstate="print">
            <a:biLevel thresh="50000"/>
            <a:grayscl/>
          </a:blip>
          <a:stretch>
            <a:fillRect/>
          </a:stretch>
        </p:blipFill>
        <p:spPr>
          <a:xfrm>
            <a:off x="8697913" y="163513"/>
            <a:ext cx="3268662" cy="504825"/>
          </a:xfrm>
          <a:prstGeom prst="rect">
            <a:avLst/>
          </a:prstGeom>
          <a:noFill/>
          <a:ln w="9525">
            <a:noFill/>
          </a:ln>
        </p:spPr>
      </p:pic>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E7671A1-E4D4-4581-B0A5-6CD48CF6B83D}"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5E08A72-EB3B-4D70-9B60-6462C04B94D6}"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章标题">
    <p:bg>
      <p:bgPr>
        <a:solidFill>
          <a:schemeClr val="bg1"/>
        </a:solidFill>
        <a:effectLst/>
      </p:bgPr>
    </p:bg>
    <p:spTree>
      <p:nvGrpSpPr>
        <p:cNvPr id="1" name=""/>
        <p:cNvGrpSpPr/>
        <p:nvPr/>
      </p:nvGrpSpPr>
      <p:grpSpPr>
        <a:xfrm>
          <a:off x="0" y="0"/>
          <a:ext cx="0" cy="0"/>
          <a:chOff x="0" y="0"/>
          <a:chExt cx="0" cy="0"/>
        </a:xfrm>
      </p:grpSpPr>
      <p:pic>
        <p:nvPicPr>
          <p:cNvPr id="15362" name="图片 6"/>
          <p:cNvPicPr>
            <a:picLocks noChangeAspect="1"/>
          </p:cNvPicPr>
          <p:nvPr userDrawn="1"/>
        </p:nvPicPr>
        <p:blipFill>
          <a:blip r:embed="rId2" cstate="print"/>
          <a:stretch>
            <a:fillRect/>
          </a:stretch>
        </p:blipFill>
        <p:spPr>
          <a:xfrm>
            <a:off x="0" y="4143375"/>
            <a:ext cx="12192000" cy="2708275"/>
          </a:xfrm>
          <a:prstGeom prst="rect">
            <a:avLst/>
          </a:prstGeom>
          <a:noFill/>
          <a:ln w="9525">
            <a:noFill/>
          </a:ln>
        </p:spPr>
      </p:pic>
      <p:grpSp>
        <p:nvGrpSpPr>
          <p:cNvPr id="15363" name="组 12"/>
          <p:cNvGrpSpPr/>
          <p:nvPr userDrawn="1"/>
        </p:nvGrpSpPr>
        <p:grpSpPr>
          <a:xfrm>
            <a:off x="806450" y="681038"/>
            <a:ext cx="3814763" cy="758825"/>
            <a:chOff x="293371" y="657064"/>
            <a:chExt cx="1369948" cy="358858"/>
          </a:xfrm>
        </p:grpSpPr>
        <p:pic>
          <p:nvPicPr>
            <p:cNvPr id="15370" name="图片 8"/>
            <p:cNvPicPr>
              <a:picLocks noChangeAspect="1"/>
            </p:cNvPicPr>
            <p:nvPr/>
          </p:nvPicPr>
          <p:blipFill>
            <a:blip r:embed="rId3" cstate="print"/>
            <a:stretch>
              <a:fillRect/>
            </a:stretch>
          </p:blipFill>
          <p:spPr>
            <a:xfrm>
              <a:off x="293371" y="657064"/>
              <a:ext cx="358858" cy="358858"/>
            </a:xfrm>
            <a:prstGeom prst="rect">
              <a:avLst/>
            </a:prstGeom>
            <a:noFill/>
            <a:ln w="9525">
              <a:noFill/>
            </a:ln>
          </p:spPr>
        </p:pic>
        <p:pic>
          <p:nvPicPr>
            <p:cNvPr id="15371" name="图片 9"/>
            <p:cNvPicPr>
              <a:picLocks noChangeAspect="1"/>
            </p:cNvPicPr>
            <p:nvPr/>
          </p:nvPicPr>
          <p:blipFill>
            <a:blip r:embed="rId4" cstate="print"/>
            <a:srcRect l="14592" t="46719" r="17961" b="19191"/>
            <a:stretch>
              <a:fillRect/>
            </a:stretch>
          </p:blipFill>
          <p:spPr>
            <a:xfrm>
              <a:off x="684202" y="668231"/>
              <a:ext cx="979117" cy="336523"/>
            </a:xfrm>
            <a:prstGeom prst="rect">
              <a:avLst/>
            </a:prstGeom>
            <a:noFill/>
            <a:ln w="9525">
              <a:noFill/>
            </a:ln>
          </p:spPr>
        </p:pic>
      </p:grpSp>
      <p:pic>
        <p:nvPicPr>
          <p:cNvPr id="15364" name="图片 10"/>
          <p:cNvPicPr>
            <a:picLocks noChangeAspect="1"/>
          </p:cNvPicPr>
          <p:nvPr userDrawn="1"/>
        </p:nvPicPr>
        <p:blipFill>
          <a:blip r:embed="rId5" cstate="print">
            <a:biLevel thresh="50000"/>
            <a:grayscl/>
          </a:blip>
          <a:stretch>
            <a:fillRect/>
          </a:stretch>
        </p:blipFill>
        <p:spPr>
          <a:xfrm>
            <a:off x="7378700" y="657225"/>
            <a:ext cx="4025900" cy="758825"/>
          </a:xfrm>
          <a:prstGeom prst="rect">
            <a:avLst/>
          </a:prstGeom>
          <a:noFill/>
          <a:ln w="9525">
            <a:noFill/>
          </a:ln>
        </p:spPr>
      </p:pic>
      <p:sp>
        <p:nvSpPr>
          <p:cNvPr id="12"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663D69B-3764-4618-AC5E-16E35C1A2ACA}"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3"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4"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1FE853D-031E-430C-9DA0-283C81F00F8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16386" name="图片 6"/>
          <p:cNvPicPr>
            <a:picLocks noChangeAspect="1"/>
          </p:cNvPicPr>
          <p:nvPr userDrawn="1"/>
        </p:nvPicPr>
        <p:blipFill>
          <a:blip r:embed="rId2" cstate="print"/>
          <a:stretch>
            <a:fillRect/>
          </a:stretch>
        </p:blipFill>
        <p:spPr>
          <a:xfrm>
            <a:off x="0" y="4143375"/>
            <a:ext cx="12192000" cy="2708275"/>
          </a:xfrm>
          <a:prstGeom prst="rect">
            <a:avLst/>
          </a:prstGeom>
          <a:noFill/>
          <a:ln w="9525">
            <a:noFill/>
          </a:ln>
        </p:spPr>
      </p:pic>
      <p:grpSp>
        <p:nvGrpSpPr>
          <p:cNvPr id="16387" name="组 12"/>
          <p:cNvGrpSpPr/>
          <p:nvPr userDrawn="1"/>
        </p:nvGrpSpPr>
        <p:grpSpPr>
          <a:xfrm>
            <a:off x="2197100" y="842963"/>
            <a:ext cx="3681413" cy="596900"/>
            <a:chOff x="293371" y="657064"/>
            <a:chExt cx="1369948" cy="358858"/>
          </a:xfrm>
        </p:grpSpPr>
        <p:pic>
          <p:nvPicPr>
            <p:cNvPr id="16397" name="图片 8"/>
            <p:cNvPicPr>
              <a:picLocks noChangeAspect="1"/>
            </p:cNvPicPr>
            <p:nvPr/>
          </p:nvPicPr>
          <p:blipFill>
            <a:blip r:embed="rId3" cstate="print"/>
            <a:stretch>
              <a:fillRect/>
            </a:stretch>
          </p:blipFill>
          <p:spPr>
            <a:xfrm>
              <a:off x="293371" y="657064"/>
              <a:ext cx="358858" cy="358858"/>
            </a:xfrm>
            <a:prstGeom prst="rect">
              <a:avLst/>
            </a:prstGeom>
            <a:noFill/>
            <a:ln w="9525">
              <a:noFill/>
            </a:ln>
          </p:spPr>
        </p:pic>
        <p:pic>
          <p:nvPicPr>
            <p:cNvPr id="16398" name="图片 9"/>
            <p:cNvPicPr>
              <a:picLocks noChangeAspect="1"/>
            </p:cNvPicPr>
            <p:nvPr/>
          </p:nvPicPr>
          <p:blipFill>
            <a:blip r:embed="rId4" cstate="print"/>
            <a:srcRect l="14592" t="46719" r="17961" b="19191"/>
            <a:stretch>
              <a:fillRect/>
            </a:stretch>
          </p:blipFill>
          <p:spPr>
            <a:xfrm>
              <a:off x="684202" y="668231"/>
              <a:ext cx="979117" cy="336523"/>
            </a:xfrm>
            <a:prstGeom prst="rect">
              <a:avLst/>
            </a:prstGeom>
            <a:noFill/>
            <a:ln w="9525">
              <a:noFill/>
            </a:ln>
          </p:spPr>
        </p:pic>
      </p:grpSp>
      <p:pic>
        <p:nvPicPr>
          <p:cNvPr id="16388" name="图片 10"/>
          <p:cNvPicPr>
            <a:picLocks noChangeAspect="1"/>
          </p:cNvPicPr>
          <p:nvPr userDrawn="1"/>
        </p:nvPicPr>
        <p:blipFill>
          <a:blip r:embed="rId5" cstate="print">
            <a:biLevel thresh="50000"/>
            <a:grayscl/>
          </a:blip>
          <a:stretch>
            <a:fillRect/>
          </a:stretch>
        </p:blipFill>
        <p:spPr>
          <a:xfrm>
            <a:off x="6515100" y="819150"/>
            <a:ext cx="4025900" cy="596900"/>
          </a:xfrm>
          <a:prstGeom prst="rect">
            <a:avLst/>
          </a:prstGeom>
          <a:noFill/>
          <a:ln w="9525">
            <a:noFill/>
          </a:ln>
        </p:spPr>
      </p:pic>
      <p:sp>
        <p:nvSpPr>
          <p:cNvPr id="12" name="矩形 11"/>
          <p:cNvSpPr/>
          <p:nvPr/>
        </p:nvSpPr>
        <p:spPr>
          <a:xfrm>
            <a:off x="0" y="2571750"/>
            <a:ext cx="12192000" cy="1344613"/>
          </a:xfrm>
          <a:prstGeom prst="rect">
            <a:avLst/>
          </a:prstGeom>
          <a:solidFill>
            <a:schemeClr val="accent5">
              <a:lumMod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mn-lt"/>
              <a:ea typeface="+mn-ea"/>
              <a:cs typeface="+mn-cs"/>
            </a:endParaRPr>
          </a:p>
        </p:txBody>
      </p:sp>
      <p:cxnSp>
        <p:nvCxnSpPr>
          <p:cNvPr id="13" name="直线连接符 3"/>
          <p:cNvCxnSpPr/>
          <p:nvPr/>
        </p:nvCxnSpPr>
        <p:spPr>
          <a:xfrm>
            <a:off x="0" y="2554288"/>
            <a:ext cx="12192000" cy="0"/>
          </a:xfrm>
          <a:prstGeom prst="line">
            <a:avLst/>
          </a:prstGeom>
          <a:ln w="28575">
            <a:solidFill>
              <a:srgbClr val="D5DCE4"/>
            </a:solidFill>
          </a:ln>
        </p:spPr>
        <p:style>
          <a:lnRef idx="1">
            <a:schemeClr val="accent1"/>
          </a:lnRef>
          <a:fillRef idx="0">
            <a:schemeClr val="accent1"/>
          </a:fillRef>
          <a:effectRef idx="0">
            <a:schemeClr val="accent1"/>
          </a:effectRef>
          <a:fontRef idx="minor">
            <a:schemeClr val="tx1"/>
          </a:fontRef>
        </p:style>
      </p:cxnSp>
      <p:cxnSp>
        <p:nvCxnSpPr>
          <p:cNvPr id="14" name="直线连接符 16"/>
          <p:cNvCxnSpPr/>
          <p:nvPr/>
        </p:nvCxnSpPr>
        <p:spPr>
          <a:xfrm>
            <a:off x="14288" y="3924300"/>
            <a:ext cx="12192000" cy="0"/>
          </a:xfrm>
          <a:prstGeom prst="line">
            <a:avLst/>
          </a:prstGeom>
          <a:ln w="28575">
            <a:solidFill>
              <a:srgbClr val="D5DCE4"/>
            </a:solidFill>
          </a:ln>
        </p:spPr>
        <p:style>
          <a:lnRef idx="1">
            <a:schemeClr val="accent1"/>
          </a:lnRef>
          <a:fillRef idx="0">
            <a:schemeClr val="accent1"/>
          </a:fillRef>
          <a:effectRef idx="0">
            <a:schemeClr val="accent1"/>
          </a:effectRef>
          <a:fontRef idx="minor">
            <a:schemeClr val="tx1"/>
          </a:fontRef>
        </p:style>
      </p:cxnSp>
      <p:sp>
        <p:nvSpPr>
          <p:cNvPr id="15"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8D01803-C3AE-4842-9F4E-177B8E1CA3E1}"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6"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7"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D46BCAE-9238-450B-8EB0-ECD12D778E2E}"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533400" y="746125"/>
            <a:ext cx="11187113"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8" name="文本框 7"/>
          <p:cNvSpPr txBox="1">
            <a:spLocks noChangeArrowheads="1"/>
          </p:cNvSpPr>
          <p:nvPr/>
        </p:nvSpPr>
        <p:spPr bwMode="auto">
          <a:xfrm>
            <a:off x="9159875" y="288925"/>
            <a:ext cx="2282825" cy="398780"/>
          </a:xfrm>
          <a:prstGeom prst="rect">
            <a:avLst/>
          </a:prstGeom>
          <a:noFill/>
          <a:ln>
            <a:noFill/>
          </a:ln>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2F5597"/>
                </a:solidFill>
                <a:effectLst/>
                <a:uLnTx/>
                <a:uFillTx/>
                <a:latin typeface="华文行楷" panose="02010800040101010101" pitchFamily="2" charset="-122"/>
                <a:ea typeface="华文行楷" panose="02010800040101010101" pitchFamily="2" charset="-122"/>
                <a:cs typeface="+mn-cs"/>
              </a:rPr>
              <a:t>海纳百川 取则行远</a:t>
            </a:r>
            <a:endParaRPr kumimoji="0" lang="zh-CN" altLang="en-US" sz="2000" b="1" i="0" u="none" strike="noStrike" kern="1200" cap="none" spc="0" normalizeH="0" baseline="0" noProof="0">
              <a:ln>
                <a:noFill/>
              </a:ln>
              <a:solidFill>
                <a:srgbClr val="2F5597"/>
              </a:solidFill>
              <a:effectLst/>
              <a:uLnTx/>
              <a:uFillTx/>
              <a:latin typeface="华文行楷" panose="02010800040101010101" pitchFamily="2" charset="-122"/>
              <a:ea typeface="华文行楷" panose="02010800040101010101" pitchFamily="2" charset="-122"/>
              <a:cs typeface="+mn-cs"/>
            </a:endParaRPr>
          </a:p>
        </p:txBody>
      </p:sp>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2160C5F-C792-47BD-B978-446BE93866B1}"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5348CE4-CAD0-46C8-803B-BB30817A433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7" Type="http://schemas.openxmlformats.org/officeDocument/2006/relationships/theme" Target="../theme/theme4.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7" Type="http://schemas.openxmlformats.org/officeDocument/2006/relationships/theme" Target="../theme/theme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7" Type="http://schemas.openxmlformats.org/officeDocument/2006/relationships/theme" Target="../theme/theme6.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7" Type="http://schemas.openxmlformats.org/officeDocument/2006/relationships/theme" Target="../theme/theme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7" Type="http://schemas.openxmlformats.org/officeDocument/2006/relationships/theme" Target="../theme/theme8.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0" Type="http://schemas.openxmlformats.org/officeDocument/2006/relationships/theme" Target="../theme/theme9.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endParaRPr lang="en-US" altLang="zh-CN" dirty="0"/>
          </a:p>
        </p:txBody>
      </p:sp>
      <p:sp>
        <p:nvSpPr>
          <p:cNvPr id="1027" name="Text Placeholder 2"/>
          <p:cNvSpPr>
            <a:spLocks noGrp="1"/>
          </p:cNvSpPr>
          <p:nvPr>
            <p:ph type="body"/>
          </p:nvPr>
        </p:nvSpPr>
        <p:spPr>
          <a:xfrm>
            <a:off x="838200" y="1825625"/>
            <a:ext cx="10515600" cy="4351338"/>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altLang="zh-C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kumimoji="1" sz="1200">
                <a:solidFill>
                  <a:prstClr val="black">
                    <a:tint val="75000"/>
                  </a:prstClr>
                </a:solidFill>
                <a:latin typeface="Calibri" panose="020F0502020204030204"/>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DD44F08-EFEC-4DBB-8EA4-925DBD550196}"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kumimoji="1" sz="1200">
                <a:solidFill>
                  <a:prstClr val="black">
                    <a:tint val="75000"/>
                  </a:prstClr>
                </a:solidFill>
                <a:latin typeface="Calibri" panose="020F0502020204030204"/>
                <a:ea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55BA1B7-E74A-4970-9451-B654D012BAE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endParaRPr lang="en-US" altLang="zh-CN" dirty="0"/>
          </a:p>
        </p:txBody>
      </p:sp>
      <p:sp>
        <p:nvSpPr>
          <p:cNvPr id="2051" name="Text Placeholder 2"/>
          <p:cNvSpPr>
            <a:spLocks noGrp="1"/>
          </p:cNvSpPr>
          <p:nvPr>
            <p:ph type="body"/>
          </p:nvPr>
        </p:nvSpPr>
        <p:spPr>
          <a:xfrm>
            <a:off x="838200" y="1825625"/>
            <a:ext cx="10515600" cy="4351338"/>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altLang="zh-C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kumimoji="1" sz="1200">
                <a:solidFill>
                  <a:prstClr val="black">
                    <a:tint val="75000"/>
                  </a:prstClr>
                </a:solidFill>
                <a:latin typeface="Calibri" panose="020F0502020204030204"/>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8B90785-2C31-4F0F-BE9E-23DD091BF7AD}"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kumimoji="1" sz="1200">
                <a:solidFill>
                  <a:prstClr val="black">
                    <a:tint val="75000"/>
                  </a:prstClr>
                </a:solidFill>
                <a:latin typeface="Calibri" panose="020F0502020204030204"/>
                <a:ea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CC312B6-B1AF-4A50-A288-4422EAF34600}"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endParaRPr lang="en-US" altLang="zh-CN" dirty="0"/>
          </a:p>
        </p:txBody>
      </p:sp>
      <p:sp>
        <p:nvSpPr>
          <p:cNvPr id="3075" name="Text Placeholder 2"/>
          <p:cNvSpPr>
            <a:spLocks noGrp="1"/>
          </p:cNvSpPr>
          <p:nvPr>
            <p:ph type="body"/>
          </p:nvPr>
        </p:nvSpPr>
        <p:spPr>
          <a:xfrm>
            <a:off x="838200" y="1825625"/>
            <a:ext cx="10515600" cy="4351338"/>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altLang="zh-C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kumimoji="1" sz="1200">
                <a:solidFill>
                  <a:prstClr val="black">
                    <a:tint val="75000"/>
                  </a:prstClr>
                </a:solidFill>
                <a:latin typeface="Calibri" panose="020F0502020204030204"/>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1F87AF0-2AA1-4FDC-86DB-7F20248553C1}"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kumimoji="1" sz="1200">
                <a:solidFill>
                  <a:prstClr val="black">
                    <a:tint val="75000"/>
                  </a:prstClr>
                </a:solidFill>
                <a:latin typeface="Calibri" panose="020F0502020204030204"/>
                <a:ea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33C1B26-2D48-4847-A2AA-413AE44515BD}"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endParaRPr lang="en-US" altLang="zh-CN" dirty="0"/>
          </a:p>
        </p:txBody>
      </p:sp>
      <p:sp>
        <p:nvSpPr>
          <p:cNvPr id="4099" name="Text Placeholder 2"/>
          <p:cNvSpPr>
            <a:spLocks noGrp="1"/>
          </p:cNvSpPr>
          <p:nvPr>
            <p:ph type="body"/>
          </p:nvPr>
        </p:nvSpPr>
        <p:spPr>
          <a:xfrm>
            <a:off x="838200" y="1825625"/>
            <a:ext cx="10515600" cy="4351338"/>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altLang="zh-C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kumimoji="1" sz="1200">
                <a:solidFill>
                  <a:prstClr val="black">
                    <a:tint val="75000"/>
                  </a:prstClr>
                </a:solidFill>
                <a:latin typeface="Calibri" panose="020F0502020204030204"/>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B5A8C8A-1F3A-4DD4-A675-36172691BB20}"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kumimoji="1" sz="1200">
                <a:solidFill>
                  <a:prstClr val="black">
                    <a:tint val="75000"/>
                  </a:prstClr>
                </a:solidFill>
                <a:latin typeface="Calibri" panose="020F0502020204030204"/>
                <a:ea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93E7503-4DA9-4F07-A257-119E1AA62348}"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endParaRPr lang="en-US" altLang="zh-CN" dirty="0"/>
          </a:p>
        </p:txBody>
      </p:sp>
      <p:sp>
        <p:nvSpPr>
          <p:cNvPr id="5123" name="Text Placeholder 2"/>
          <p:cNvSpPr>
            <a:spLocks noGrp="1"/>
          </p:cNvSpPr>
          <p:nvPr>
            <p:ph type="body"/>
          </p:nvPr>
        </p:nvSpPr>
        <p:spPr>
          <a:xfrm>
            <a:off x="838200" y="1825625"/>
            <a:ext cx="10515600" cy="4351338"/>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altLang="zh-C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kumimoji="1" sz="1200">
                <a:solidFill>
                  <a:prstClr val="black">
                    <a:tint val="75000"/>
                  </a:prstClr>
                </a:solidFill>
                <a:latin typeface="Calibri" panose="020F0502020204030204"/>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EB586DF-A693-4D6F-976E-9400739402FB}"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kumimoji="1" sz="1200">
                <a:solidFill>
                  <a:prstClr val="black">
                    <a:tint val="75000"/>
                  </a:prstClr>
                </a:solidFill>
                <a:latin typeface="Calibri" panose="020F0502020204030204"/>
                <a:ea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B807648-6245-40CE-9BAC-F898B50FD471}"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endParaRPr lang="en-US" altLang="zh-CN" dirty="0"/>
          </a:p>
        </p:txBody>
      </p:sp>
      <p:sp>
        <p:nvSpPr>
          <p:cNvPr id="6147" name="Text Placeholder 2"/>
          <p:cNvSpPr>
            <a:spLocks noGrp="1"/>
          </p:cNvSpPr>
          <p:nvPr>
            <p:ph type="body"/>
          </p:nvPr>
        </p:nvSpPr>
        <p:spPr>
          <a:xfrm>
            <a:off x="838200" y="1825625"/>
            <a:ext cx="10515600" cy="4351338"/>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altLang="zh-C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kumimoji="1" sz="1200">
                <a:solidFill>
                  <a:prstClr val="black">
                    <a:tint val="75000"/>
                  </a:prstClr>
                </a:solidFill>
                <a:latin typeface="Calibri" panose="020F0502020204030204"/>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796290C-4031-4CBF-9A49-AAE67E93893A}"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kumimoji="1" sz="1200">
                <a:solidFill>
                  <a:prstClr val="black">
                    <a:tint val="75000"/>
                  </a:prstClr>
                </a:solidFill>
                <a:latin typeface="Calibri" panose="020F0502020204030204"/>
                <a:ea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E33BA97-CF71-49AA-ABD2-C68CEC927731}"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endParaRPr lang="en-US" altLang="zh-CN" dirty="0"/>
          </a:p>
        </p:txBody>
      </p:sp>
      <p:sp>
        <p:nvSpPr>
          <p:cNvPr id="7171" name="Text Placeholder 2"/>
          <p:cNvSpPr>
            <a:spLocks noGrp="1"/>
          </p:cNvSpPr>
          <p:nvPr>
            <p:ph type="body"/>
          </p:nvPr>
        </p:nvSpPr>
        <p:spPr>
          <a:xfrm>
            <a:off x="838200" y="1825625"/>
            <a:ext cx="10515600" cy="4351338"/>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altLang="zh-C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kumimoji="1" sz="1200">
                <a:solidFill>
                  <a:prstClr val="black">
                    <a:tint val="75000"/>
                  </a:prstClr>
                </a:solidFill>
                <a:latin typeface="Calibri" panose="020F0502020204030204"/>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FC6071E-230A-4AA3-BE84-9C56B6B7C4D8}"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kumimoji="1" sz="1200">
                <a:solidFill>
                  <a:prstClr val="black">
                    <a:tint val="75000"/>
                  </a:prstClr>
                </a:solidFill>
                <a:latin typeface="Calibri" panose="020F0502020204030204"/>
                <a:ea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DA3211B-57A0-48C8-A18E-26646F69F9CF}"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endParaRPr lang="en-US" altLang="zh-CN" dirty="0"/>
          </a:p>
        </p:txBody>
      </p:sp>
      <p:sp>
        <p:nvSpPr>
          <p:cNvPr id="8195" name="Text Placeholder 2"/>
          <p:cNvSpPr>
            <a:spLocks noGrp="1"/>
          </p:cNvSpPr>
          <p:nvPr>
            <p:ph type="body"/>
          </p:nvPr>
        </p:nvSpPr>
        <p:spPr>
          <a:xfrm>
            <a:off x="838200" y="1825625"/>
            <a:ext cx="10515600" cy="4351338"/>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altLang="zh-C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kumimoji="1" sz="1200">
                <a:solidFill>
                  <a:prstClr val="black">
                    <a:tint val="75000"/>
                  </a:prstClr>
                </a:solidFill>
                <a:latin typeface="Calibri" panose="020F0502020204030204"/>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08CB679-DA1F-4581-8601-B961D04B62FE}"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kumimoji="1" sz="1200">
                <a:solidFill>
                  <a:prstClr val="black">
                    <a:tint val="75000"/>
                  </a:prstClr>
                </a:solidFill>
                <a:latin typeface="Calibri" panose="020F0502020204030204"/>
                <a:ea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8535E48-4932-49F3-8415-B1F4614F369C}"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endParaRPr lang="en-US" altLang="zh-CN" dirty="0"/>
          </a:p>
        </p:txBody>
      </p:sp>
      <p:sp>
        <p:nvSpPr>
          <p:cNvPr id="9219" name="Text Placeholder 2"/>
          <p:cNvSpPr>
            <a:spLocks noGrp="1"/>
          </p:cNvSpPr>
          <p:nvPr>
            <p:ph type="body"/>
          </p:nvPr>
        </p:nvSpPr>
        <p:spPr>
          <a:xfrm>
            <a:off x="838200" y="1825625"/>
            <a:ext cx="10515600" cy="4351338"/>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altLang="zh-C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kumimoji="1" sz="1200">
                <a:solidFill>
                  <a:prstClr val="black">
                    <a:tint val="75000"/>
                  </a:prstClr>
                </a:solidFill>
                <a:latin typeface="Calibri" panose="020F0502020204030204"/>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CC4BEEA-B9DC-4D7C-B629-A72CC771F98C}" type="datetimeFigureOut">
              <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kumimoji="1" sz="1200">
                <a:solidFill>
                  <a:prstClr val="black">
                    <a:tint val="75000"/>
                  </a:prstClr>
                </a:solidFill>
                <a:latin typeface="Calibri" panose="020F0502020204030204"/>
                <a:ea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76E20C1-5A7E-4BE5-BDE6-EFC7232B36FB}"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image" Target="../media/image17.png"/><Relationship Id="rId1" Type="http://schemas.openxmlformats.org/officeDocument/2006/relationships/tags" Target="../tags/tag4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1" Type="http://schemas.openxmlformats.org/officeDocument/2006/relationships/slideLayout" Target="../slideLayouts/slideLayout56.xml"/><Relationship Id="rId20" Type="http://schemas.openxmlformats.org/officeDocument/2006/relationships/tags" Target="../tags/tag67.xml"/><Relationship Id="rId2" Type="http://schemas.openxmlformats.org/officeDocument/2006/relationships/tags" Target="../tags/tag49.xml"/><Relationship Id="rId19" Type="http://schemas.openxmlformats.org/officeDocument/2006/relationships/tags" Target="../tags/tag66.xml"/><Relationship Id="rId18" Type="http://schemas.openxmlformats.org/officeDocument/2006/relationships/tags" Target="../tags/tag65.xml"/><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tags" Target="../tags/tag4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image" Target="../media/image18.png"/><Relationship Id="rId1" Type="http://schemas.openxmlformats.org/officeDocument/2006/relationships/tags" Target="../tags/tag6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image" Target="../media/image23.png"/><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image" Target="../media/image25.jpeg"/><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6.xml"/><Relationship Id="rId1"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56.xml"/><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image" Target="../media/image31.png"/><Relationship Id="rId1" Type="http://schemas.openxmlformats.org/officeDocument/2006/relationships/tags" Target="../tags/tag69.xml"/></Relationships>
</file>

<file path=ppt/slides/_rels/slide29.xml.rels><?xml version="1.0" encoding="UTF-8" standalone="yes"?>
<Relationships xmlns="http://schemas.openxmlformats.org/package/2006/relationships"><Relationship Id="rId7" Type="http://schemas.openxmlformats.org/officeDocument/2006/relationships/comments" Target="../comments/comment1.xml"/><Relationship Id="rId6" Type="http://schemas.openxmlformats.org/officeDocument/2006/relationships/slideLayout" Target="../slideLayouts/slideLayout56.xml"/><Relationship Id="rId5" Type="http://schemas.openxmlformats.org/officeDocument/2006/relationships/image" Target="../media/image34.png"/><Relationship Id="rId4" Type="http://schemas.openxmlformats.org/officeDocument/2006/relationships/tags" Target="../tags/tag71.xml"/><Relationship Id="rId3" Type="http://schemas.openxmlformats.org/officeDocument/2006/relationships/image" Target="../media/image33.png"/><Relationship Id="rId2" Type="http://schemas.openxmlformats.org/officeDocument/2006/relationships/tags" Target="../tags/tag70.xml"/><Relationship Id="rId1"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image" Target="../media/image35.png"/><Relationship Id="rId1" Type="http://schemas.openxmlformats.org/officeDocument/2006/relationships/tags" Target="../tags/tag7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image" Target="../media/image36.png"/><Relationship Id="rId1" Type="http://schemas.openxmlformats.org/officeDocument/2006/relationships/tags" Target="../tags/tag7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image" Target="../media/image37.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6.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tags" Target="../tags/tag7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image" Target="../media/image41.png"/><Relationship Id="rId1" Type="http://schemas.openxmlformats.org/officeDocument/2006/relationships/tags" Target="../tags/tag7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56.xml"/><Relationship Id="rId4" Type="http://schemas.openxmlformats.org/officeDocument/2006/relationships/image" Target="../media/image16.jpeg"/><Relationship Id="rId3" Type="http://schemas.openxmlformats.org/officeDocument/2006/relationships/image" Target="../media/image15.png"/><Relationship Id="rId2" Type="http://schemas.openxmlformats.org/officeDocument/2006/relationships/tags" Target="../tags/tag46.xml"/><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61060" y="2592705"/>
            <a:ext cx="10267950" cy="1990090"/>
          </a:xfrm>
          <a:prstGeom prst="rect">
            <a:avLst/>
          </a:prstGeom>
          <a:noFill/>
        </p:spPr>
        <p:txBody>
          <a:bodyPr wrap="square" rtlCol="0">
            <a:noAutofit/>
            <a:scene3d>
              <a:camera prst="orthographicFront"/>
              <a:lightRig rig="threePt" dir="t"/>
            </a:scene3d>
          </a:bodyPr>
          <a:lstStyle/>
          <a:p>
            <a:pPr algn="ctr"/>
            <a:r>
              <a:rPr lang="zh-CN" altLang="en-US" sz="4800" b="1">
                <a:solidFill>
                  <a:schemeClr val="tx1"/>
                </a:solidFill>
                <a:effectLst>
                  <a:outerShdw blurRad="38100" dist="19050" dir="2700000" algn="tl" rotWithShape="0">
                    <a:schemeClr val="dk1">
                      <a:alpha val="40000"/>
                    </a:schemeClr>
                  </a:outerShdw>
                </a:effectLst>
              </a:rPr>
              <a:t>高校实验室安全管理与服务平台</a:t>
            </a:r>
            <a:endParaRPr lang="zh-CN" altLang="en-US" sz="4800" b="1">
              <a:solidFill>
                <a:schemeClr val="tx1"/>
              </a:solidFill>
              <a:effectLst>
                <a:outerShdw blurRad="38100" dist="19050" dir="2700000" algn="tl" rotWithShape="0">
                  <a:schemeClr val="dk1">
                    <a:alpha val="40000"/>
                  </a:schemeClr>
                </a:outerShdw>
              </a:effectLst>
            </a:endParaRPr>
          </a:p>
        </p:txBody>
      </p:sp>
      <p:sp>
        <p:nvSpPr>
          <p:cNvPr id="5" name="文本框 4"/>
          <p:cNvSpPr txBox="1"/>
          <p:nvPr/>
        </p:nvSpPr>
        <p:spPr>
          <a:xfrm>
            <a:off x="3506470" y="4582795"/>
            <a:ext cx="4064000" cy="706755"/>
          </a:xfrm>
          <a:prstGeom prst="rect">
            <a:avLst/>
          </a:prstGeom>
          <a:noFill/>
        </p:spPr>
        <p:txBody>
          <a:bodyPr wrap="square" rtlCol="0">
            <a:spAutoFit/>
          </a:bodyPr>
          <a:lstStyle/>
          <a:p>
            <a:pPr algn="ctr"/>
            <a:r>
              <a:rPr lang="en-US" altLang="zh-CN" sz="40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2023</a:t>
            </a:r>
            <a:r>
              <a:rPr lang="zh-CN" altLang="en-US" sz="40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年</a:t>
            </a:r>
            <a:r>
              <a:rPr lang="en-US" altLang="zh-CN" sz="40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9</a:t>
            </a:r>
            <a:r>
              <a:rPr lang="zh-CN" altLang="en-US" sz="40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月</a:t>
            </a:r>
            <a:endParaRPr lang="zh-CN" altLang="en-US" sz="40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72403"/>
            <a:ext cx="309880" cy="11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sz="135"/>
          </a:p>
        </p:txBody>
      </p:sp>
      <p:sp>
        <p:nvSpPr>
          <p:cNvPr id="7" name="Rectangle 2"/>
          <p:cNvSpPr>
            <a:spLocks noChangeArrowheads="1"/>
          </p:cNvSpPr>
          <p:nvPr/>
        </p:nvSpPr>
        <p:spPr bwMode="auto">
          <a:xfrm>
            <a:off x="3744034" y="552974"/>
            <a:ext cx="431482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R="0" lvl="0" algn="ctr" defTabSz="914400" rtl="0" eaLnBrk="1" fontAlgn="base" latinLnBrk="0" hangingPunct="1">
              <a:lnSpc>
                <a:spcPct val="100000"/>
              </a:lnSpc>
              <a:spcBef>
                <a:spcPct val="0"/>
              </a:spcBef>
              <a:spcAft>
                <a:spcPct val="0"/>
              </a:spcAft>
              <a:buClrTx/>
              <a:buSzTx/>
              <a:tabLst>
                <a:tab pos="988695" algn="l"/>
              </a:tabLst>
            </a:pPr>
            <a:r>
              <a:rPr lang="zh-CN" altLang="en-US" sz="3600" b="1" dirty="0"/>
              <a:t>登录平台后的主界面</a:t>
            </a:r>
            <a:endParaRPr lang="en-US" altLang="zh-CN" sz="3600" b="1" dirty="0"/>
          </a:p>
          <a:p>
            <a:pPr marR="0" lvl="0" algn="ctr" defTabSz="914400" rtl="0" eaLnBrk="1" fontAlgn="base" latinLnBrk="0" hangingPunct="1">
              <a:lnSpc>
                <a:spcPct val="100000"/>
              </a:lnSpc>
              <a:spcBef>
                <a:spcPct val="0"/>
              </a:spcBef>
              <a:spcAft>
                <a:spcPct val="0"/>
              </a:spcAft>
              <a:buClrTx/>
              <a:buSzTx/>
              <a:tabLst>
                <a:tab pos="988695" algn="l"/>
              </a:tabLst>
            </a:pPr>
            <a:endParaRPr kumimoji="0" lang="en-US" altLang="zh-CN" sz="2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4" name="图片 3"/>
          <p:cNvPicPr>
            <a:picLocks noChangeAspect="1"/>
          </p:cNvPicPr>
          <p:nvPr>
            <p:custDataLst>
              <p:tags r:id="rId1"/>
            </p:custDataLst>
          </p:nvPr>
        </p:nvPicPr>
        <p:blipFill>
          <a:blip r:embed="rId2"/>
          <a:stretch>
            <a:fillRect/>
          </a:stretch>
        </p:blipFill>
        <p:spPr>
          <a:xfrm>
            <a:off x="836295" y="1543050"/>
            <a:ext cx="10520045" cy="44805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矩形 89"/>
          <p:cNvSpPr/>
          <p:nvPr/>
        </p:nvSpPr>
        <p:spPr>
          <a:xfrm>
            <a:off x="2898775" y="4359223"/>
            <a:ext cx="6454775" cy="1296670"/>
          </a:xfrm>
          <a:prstGeom prst="rect">
            <a:avLst/>
          </a:prstGeom>
          <a:ln>
            <a:noFill/>
          </a:ln>
        </p:spPr>
        <p:txBody>
          <a:bodyPr>
            <a:spAutoFit/>
          </a:bodyPr>
          <a:lstStyle/>
          <a:p>
            <a:pPr marL="0" marR="0" lvl="0" indent="0" algn="ctr" defTabSz="914400" rtl="0" eaLnBrk="0" fontAlgn="auto" latinLnBrk="0" hangingPunct="0">
              <a:lnSpc>
                <a:spcPct val="140000"/>
              </a:lnSpc>
              <a:spcBef>
                <a:spcPts val="0"/>
              </a:spcBef>
              <a:spcAft>
                <a:spcPts val="0"/>
              </a:spcAft>
              <a:buClrTx/>
              <a:buSzTx/>
              <a:buFontTx/>
              <a:buNone/>
              <a:defRPr/>
            </a:pPr>
            <a:endParaRPr kumimoji="0" lang="zh-CN" sz="2800" b="1" i="0" u="none" strike="noStrike" kern="1200" cap="none" spc="0" normalizeH="0" baseline="0" noProof="0" dirty="0">
              <a:ln>
                <a:noFill/>
              </a:ln>
              <a:solidFill>
                <a:schemeClr val="accent5">
                  <a:lumMod val="75000"/>
                </a:schemeClr>
              </a:solidFill>
              <a:effectLst>
                <a:outerShdw blurRad="50800" dist="38100" dir="2700000" algn="tl" rotWithShape="0">
                  <a:schemeClr val="bg1">
                    <a:lumMod val="75000"/>
                    <a:alpha val="40000"/>
                  </a:schemeClr>
                </a:outerShdw>
              </a:effectLst>
              <a:uLnTx/>
              <a:uFillTx/>
              <a:latin typeface="+mn-ea"/>
              <a:ea typeface="+mn-ea"/>
              <a:cs typeface="+mn-cs"/>
            </a:endParaRPr>
          </a:p>
          <a:p>
            <a:pPr marL="0" marR="0" lvl="0" indent="0" algn="ctr" defTabSz="914400" rtl="0" eaLnBrk="0" fontAlgn="auto" latinLnBrk="0" hangingPunct="0">
              <a:lnSpc>
                <a:spcPct val="14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chemeClr val="accent5">
                    <a:lumMod val="75000"/>
                  </a:schemeClr>
                </a:solidFill>
                <a:effectLst>
                  <a:outerShdw blurRad="50800" dist="38100" dir="2700000" algn="tl" rotWithShape="0">
                    <a:schemeClr val="bg1">
                      <a:lumMod val="75000"/>
                      <a:alpha val="40000"/>
                    </a:schemeClr>
                  </a:outerShdw>
                </a:effectLst>
                <a:uLnTx/>
                <a:uFillTx/>
                <a:latin typeface="+mn-ea"/>
                <a:ea typeface="+mn-ea"/>
                <a:cs typeface="+mn-cs"/>
              </a:rPr>
              <a:t>2023</a:t>
            </a:r>
            <a:r>
              <a:rPr kumimoji="0" lang="zh-CN" altLang="en-US" sz="2800" b="1" i="0" u="none" strike="noStrike" kern="1200" cap="none" spc="0" normalizeH="0" baseline="0" noProof="0" dirty="0">
                <a:ln>
                  <a:noFill/>
                </a:ln>
                <a:solidFill>
                  <a:schemeClr val="accent5">
                    <a:lumMod val="75000"/>
                  </a:schemeClr>
                </a:solidFill>
                <a:effectLst>
                  <a:outerShdw blurRad="50800" dist="38100" dir="2700000" algn="tl" rotWithShape="0">
                    <a:schemeClr val="bg1">
                      <a:lumMod val="75000"/>
                      <a:alpha val="40000"/>
                    </a:schemeClr>
                  </a:outerShdw>
                </a:effectLst>
                <a:uLnTx/>
                <a:uFillTx/>
                <a:latin typeface="+mn-ea"/>
                <a:ea typeface="+mn-ea"/>
                <a:cs typeface="+mn-cs"/>
              </a:rPr>
              <a:t>年</a:t>
            </a:r>
            <a:r>
              <a:rPr kumimoji="0" lang="en-US" altLang="zh-CN" sz="2800" b="1" i="0" u="none" strike="noStrike" kern="1200" cap="none" spc="0" normalizeH="0" baseline="0" noProof="0" dirty="0">
                <a:ln>
                  <a:noFill/>
                </a:ln>
                <a:solidFill>
                  <a:schemeClr val="accent5">
                    <a:lumMod val="75000"/>
                  </a:schemeClr>
                </a:solidFill>
                <a:effectLst>
                  <a:outerShdw blurRad="50800" dist="38100" dir="2700000" algn="tl" rotWithShape="0">
                    <a:schemeClr val="bg1">
                      <a:lumMod val="75000"/>
                      <a:alpha val="40000"/>
                    </a:schemeClr>
                  </a:outerShdw>
                </a:effectLst>
                <a:uLnTx/>
                <a:uFillTx/>
                <a:latin typeface="+mn-ea"/>
                <a:ea typeface="+mn-ea"/>
                <a:cs typeface="+mn-cs"/>
              </a:rPr>
              <a:t>9</a:t>
            </a:r>
            <a:r>
              <a:rPr kumimoji="0" lang="zh-CN" altLang="en-US" sz="2800" b="1" i="0" u="none" strike="noStrike" kern="1200" cap="none" spc="0" normalizeH="0" baseline="0" noProof="0" dirty="0">
                <a:ln>
                  <a:noFill/>
                </a:ln>
                <a:solidFill>
                  <a:schemeClr val="accent5">
                    <a:lumMod val="75000"/>
                  </a:schemeClr>
                </a:solidFill>
                <a:effectLst>
                  <a:outerShdw blurRad="50800" dist="38100" dir="2700000" algn="tl" rotWithShape="0">
                    <a:schemeClr val="bg1">
                      <a:lumMod val="75000"/>
                      <a:alpha val="40000"/>
                    </a:schemeClr>
                  </a:outerShdw>
                </a:effectLst>
                <a:uLnTx/>
                <a:uFillTx/>
                <a:latin typeface="+mn-ea"/>
                <a:ea typeface="+mn-ea"/>
                <a:cs typeface="+mn-cs"/>
              </a:rPr>
              <a:t>月</a:t>
            </a:r>
            <a:endParaRPr kumimoji="0" lang="zh-CN" altLang="en-US" sz="2800" b="1" i="0" u="none" strike="noStrike" kern="1200" cap="none" spc="0" normalizeH="0" baseline="0" noProof="0" dirty="0">
              <a:ln>
                <a:noFill/>
              </a:ln>
              <a:solidFill>
                <a:schemeClr val="accent5">
                  <a:lumMod val="75000"/>
                </a:schemeClr>
              </a:solidFill>
              <a:effectLst>
                <a:outerShdw blurRad="50800" dist="38100" dir="2700000" algn="tl" rotWithShape="0">
                  <a:schemeClr val="bg1">
                    <a:lumMod val="75000"/>
                    <a:alpha val="40000"/>
                  </a:schemeClr>
                </a:outerShdw>
              </a:effectLst>
              <a:uLnTx/>
              <a:uFillTx/>
              <a:latin typeface="+mn-ea"/>
              <a:ea typeface="+mn-ea"/>
              <a:cs typeface="+mn-cs"/>
            </a:endParaRPr>
          </a:p>
        </p:txBody>
      </p:sp>
      <p:sp>
        <p:nvSpPr>
          <p:cNvPr id="13" name="矩形 12"/>
          <p:cNvSpPr/>
          <p:nvPr/>
        </p:nvSpPr>
        <p:spPr>
          <a:xfrm>
            <a:off x="0" y="1604581"/>
            <a:ext cx="12192000" cy="243363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856" tIns="44928" rIns="89856" bIns="44928" anchor="ctr"/>
          <a:lstStyle/>
          <a:p>
            <a:r>
              <a:rPr lang="en-US" altLang="zh-CN" sz="4800" dirty="0"/>
              <a:t>                </a:t>
            </a:r>
            <a:r>
              <a:rPr lang="zh-CN" altLang="zh-CN" sz="4800" dirty="0">
                <a:latin typeface="楷体" panose="02010609060101010101" charset="-122"/>
                <a:ea typeface="楷体" panose="02010609060101010101" charset="-122"/>
              </a:rPr>
              <a:t>实验室安全管理与服务平台</a:t>
            </a:r>
            <a:endParaRPr lang="zh-CN" altLang="zh-CN" sz="4800" dirty="0">
              <a:latin typeface="楷体" panose="02010609060101010101" charset="-122"/>
              <a:ea typeface="楷体" panose="02010609060101010101" charset="-122"/>
            </a:endParaRPr>
          </a:p>
          <a:p>
            <a:pPr algn="ctr"/>
            <a:r>
              <a:rPr lang="zh-CN" altLang="zh-CN" sz="4800" dirty="0">
                <a:latin typeface="楷体" panose="02010609060101010101" charset="-122"/>
                <a:ea typeface="楷体" panose="02010609060101010101" charset="-122"/>
              </a:rPr>
              <a:t>采购范围</a:t>
            </a:r>
            <a:r>
              <a:rPr lang="zh-CN" altLang="en-US" sz="4800" dirty="0">
                <a:latin typeface="楷体" panose="02010609060101010101" charset="-122"/>
                <a:ea typeface="楷体" panose="02010609060101010101" charset="-122"/>
              </a:rPr>
              <a:t>、审批</a:t>
            </a:r>
            <a:r>
              <a:rPr lang="zh-CN" altLang="zh-CN" sz="4800" dirty="0">
                <a:latin typeface="楷体" panose="02010609060101010101" charset="-122"/>
                <a:ea typeface="楷体" panose="02010609060101010101" charset="-122"/>
              </a:rPr>
              <a:t>流程</a:t>
            </a:r>
            <a:r>
              <a:rPr lang="zh-CN" altLang="en-US" sz="4800" dirty="0">
                <a:latin typeface="楷体" panose="02010609060101010101" charset="-122"/>
                <a:ea typeface="楷体" panose="02010609060101010101" charset="-122"/>
              </a:rPr>
              <a:t>、库存管理及报销</a:t>
            </a:r>
            <a:endParaRPr lang="zh-CN" altLang="zh-CN" sz="4800" dirty="0">
              <a:latin typeface="楷体" panose="02010609060101010101" charset="-122"/>
              <a:ea typeface="楷体" panose="0201060906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47985" y="101283"/>
            <a:ext cx="11505284" cy="706755"/>
          </a:xfrm>
          <a:prstGeom prst="rect">
            <a:avLst/>
          </a:prstGeom>
          <a:noFill/>
        </p:spPr>
        <p:txBody>
          <a:bodyPr wrap="square">
            <a:spAutoFit/>
          </a:bodyPr>
          <a:lstStyle/>
          <a:p>
            <a:pPr eaLnBrk="1" fontAlgn="auto" hangingPunct="1">
              <a:spcBef>
                <a:spcPts val="0"/>
              </a:spcBef>
              <a:spcAft>
                <a:spcPts val="0"/>
              </a:spcAft>
              <a:defRPr/>
            </a:pPr>
            <a:r>
              <a:rPr lang="zh-CN" altLang="en-US" sz="3200" b="1" dirty="0">
                <a:solidFill>
                  <a:schemeClr val="accent5">
                    <a:lumMod val="75000"/>
                  </a:schemeClr>
                </a:solidFill>
                <a:effectLst>
                  <a:outerShdw blurRad="50800" dist="38100" dir="2700000" algn="tl" rotWithShape="0">
                    <a:schemeClr val="bg1">
                      <a:lumMod val="75000"/>
                      <a:alpha val="40000"/>
                    </a:schemeClr>
                  </a:outerShdw>
                </a:effectLst>
                <a:latin typeface="微软雅黑" panose="020B0503020204020204" pitchFamily="34" charset="-122"/>
                <a:cs typeface="+mj-cs"/>
                <a:sym typeface="+mn-ea"/>
              </a:rPr>
              <a:t>一</a:t>
            </a:r>
            <a:r>
              <a:rPr lang="zh-CN" altLang="en-US" sz="4000" b="1" dirty="0">
                <a:effectLst>
                  <a:outerShdw blurRad="50800" dist="38100" dir="2700000" algn="tl" rotWithShape="0">
                    <a:schemeClr val="bg1">
                      <a:lumMod val="75000"/>
                      <a:alpha val="40000"/>
                    </a:schemeClr>
                  </a:outerShdw>
                </a:effectLst>
                <a:latin typeface="微软雅黑" panose="020B0503020204020204" pitchFamily="34" charset="-122"/>
                <a:cs typeface="+mj-cs"/>
                <a:sym typeface="+mn-ea"/>
              </a:rPr>
              <a:t>、实验物资分级管理工作模式</a:t>
            </a:r>
            <a:r>
              <a:rPr lang="zh-CN" altLang="en-US" sz="2000" b="1" dirty="0">
                <a:effectLst>
                  <a:outerShdw blurRad="50800" dist="38100" dir="2700000" algn="tl" rotWithShape="0">
                    <a:schemeClr val="bg1">
                      <a:lumMod val="75000"/>
                      <a:alpha val="40000"/>
                    </a:schemeClr>
                  </a:outerShdw>
                </a:effectLst>
                <a:latin typeface="微软雅黑" panose="020B0503020204020204" pitchFamily="34" charset="-122"/>
                <a:cs typeface="+mj-cs"/>
                <a:sym typeface="+mn-ea"/>
              </a:rPr>
              <a:t>（审批流程可以根据学校要求设置）</a:t>
            </a:r>
            <a:endParaRPr lang="zh-CN" altLang="en-US" sz="2000" b="1" dirty="0">
              <a:effectLst>
                <a:outerShdw blurRad="50800" dist="38100" dir="2700000" algn="tl" rotWithShape="0">
                  <a:schemeClr val="bg1">
                    <a:lumMod val="75000"/>
                    <a:alpha val="40000"/>
                  </a:schemeClr>
                </a:outerShdw>
              </a:effectLst>
              <a:latin typeface="微软雅黑" panose="020B0503020204020204" pitchFamily="34" charset="-122"/>
              <a:cs typeface="+mj-cs"/>
              <a:sym typeface="+mn-ea"/>
            </a:endParaRPr>
          </a:p>
        </p:txBody>
      </p:sp>
      <p:sp>
        <p:nvSpPr>
          <p:cNvPr id="2" name="圆角矩形 1"/>
          <p:cNvSpPr/>
          <p:nvPr/>
        </p:nvSpPr>
        <p:spPr>
          <a:xfrm>
            <a:off x="1996775" y="2071688"/>
            <a:ext cx="2474913" cy="82073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noProof="1">
                <a:latin typeface="微软雅黑" panose="020B0503020204020204" pitchFamily="34" charset="-122"/>
                <a:ea typeface="微软雅黑" panose="020B0503020204020204" pitchFamily="34" charset="-122"/>
              </a:rPr>
              <a:t>管控类危险化学品</a:t>
            </a:r>
            <a:endParaRPr lang="zh-CN" altLang="en-US" b="1" noProof="1">
              <a:latin typeface="微软雅黑" panose="020B0503020204020204" pitchFamily="34" charset="-122"/>
              <a:ea typeface="微软雅黑" panose="020B0503020204020204" pitchFamily="34" charset="-122"/>
            </a:endParaRPr>
          </a:p>
        </p:txBody>
      </p:sp>
      <p:sp>
        <p:nvSpPr>
          <p:cNvPr id="3" name="圆角矩形 2"/>
          <p:cNvSpPr/>
          <p:nvPr/>
        </p:nvSpPr>
        <p:spPr>
          <a:xfrm>
            <a:off x="1995188" y="3595688"/>
            <a:ext cx="2476500" cy="8191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noProof="1">
                <a:latin typeface="微软雅黑" panose="020B0503020204020204" pitchFamily="34" charset="-122"/>
                <a:ea typeface="微软雅黑" panose="020B0503020204020204" pitchFamily="34" charset="-122"/>
              </a:rPr>
              <a:t>非管控类危险化学品</a:t>
            </a:r>
            <a:endParaRPr lang="zh-CN" altLang="en-US" b="1" noProof="1">
              <a:latin typeface="微软雅黑" panose="020B0503020204020204" pitchFamily="34" charset="-122"/>
              <a:ea typeface="微软雅黑" panose="020B0503020204020204" pitchFamily="34" charset="-122"/>
            </a:endParaRPr>
          </a:p>
        </p:txBody>
      </p:sp>
      <p:sp>
        <p:nvSpPr>
          <p:cNvPr id="5" name="圆角矩形 4"/>
          <p:cNvSpPr/>
          <p:nvPr/>
        </p:nvSpPr>
        <p:spPr>
          <a:xfrm>
            <a:off x="1995188" y="5292725"/>
            <a:ext cx="2476500" cy="82073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noProof="1">
                <a:latin typeface="微软雅黑" panose="020B0503020204020204" pitchFamily="34" charset="-122"/>
                <a:ea typeface="微软雅黑" panose="020B0503020204020204" pitchFamily="34" charset="-122"/>
              </a:rPr>
              <a:t>试剂耗材</a:t>
            </a:r>
            <a:endParaRPr lang="zh-CN" altLang="en-US" b="1" noProof="1">
              <a:latin typeface="微软雅黑" panose="020B0503020204020204" pitchFamily="34" charset="-122"/>
              <a:ea typeface="微软雅黑" panose="020B0503020204020204" pitchFamily="34" charset="-122"/>
            </a:endParaRPr>
          </a:p>
        </p:txBody>
      </p:sp>
      <p:sp>
        <p:nvSpPr>
          <p:cNvPr id="6" name="右箭头 5"/>
          <p:cNvSpPr/>
          <p:nvPr/>
        </p:nvSpPr>
        <p:spPr>
          <a:xfrm>
            <a:off x="4471688" y="2368550"/>
            <a:ext cx="722312" cy="307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noProof="1"/>
          </a:p>
        </p:txBody>
      </p:sp>
      <p:sp>
        <p:nvSpPr>
          <p:cNvPr id="126983" name="文本框 5"/>
          <p:cNvSpPr txBox="1">
            <a:spLocks noChangeArrowheads="1"/>
          </p:cNvSpPr>
          <p:nvPr/>
        </p:nvSpPr>
        <p:spPr bwMode="auto">
          <a:xfrm>
            <a:off x="5194000" y="2057400"/>
            <a:ext cx="3279775" cy="1167938"/>
          </a:xfrm>
          <a:prstGeom prst="rect">
            <a:avLst/>
          </a:prstGeom>
          <a:noFill/>
          <a:ln w="9525">
            <a:solidFill>
              <a:srgbClr val="C55A1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30000"/>
              </a:lnSpc>
            </a:pPr>
            <a:r>
              <a:rPr lang="zh-CN" altLang="en-US" dirty="0"/>
              <a:t>实验室</a:t>
            </a:r>
            <a:r>
              <a:rPr lang="en-US" altLang="zh-CN" dirty="0"/>
              <a:t>---</a:t>
            </a:r>
            <a:r>
              <a:rPr lang="zh-CN" altLang="en-US" dirty="0"/>
              <a:t>学院</a:t>
            </a:r>
            <a:r>
              <a:rPr lang="en-US" altLang="zh-CN" dirty="0"/>
              <a:t>---</a:t>
            </a:r>
            <a:r>
              <a:rPr lang="zh-CN" altLang="en-US" dirty="0"/>
              <a:t>学校三级审批</a:t>
            </a:r>
            <a:endParaRPr lang="zh-CN" altLang="en-US" dirty="0"/>
          </a:p>
          <a:p>
            <a:pPr algn="ctr" eaLnBrk="1" hangingPunct="1">
              <a:lnSpc>
                <a:spcPct val="130000"/>
              </a:lnSpc>
            </a:pPr>
            <a:r>
              <a:rPr lang="zh-CN" altLang="en-US" dirty="0"/>
              <a:t>库存管理</a:t>
            </a:r>
            <a:endParaRPr lang="zh-CN" altLang="en-US" dirty="0"/>
          </a:p>
        </p:txBody>
      </p:sp>
      <p:sp>
        <p:nvSpPr>
          <p:cNvPr id="8" name="右箭头 7"/>
          <p:cNvSpPr/>
          <p:nvPr/>
        </p:nvSpPr>
        <p:spPr>
          <a:xfrm>
            <a:off x="8488063" y="2327275"/>
            <a:ext cx="723900" cy="307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noProof="1"/>
          </a:p>
        </p:txBody>
      </p:sp>
      <p:sp>
        <p:nvSpPr>
          <p:cNvPr id="126985" name="文本框 7"/>
          <p:cNvSpPr txBox="1">
            <a:spLocks noChangeArrowheads="1"/>
          </p:cNvSpPr>
          <p:nvPr/>
        </p:nvSpPr>
        <p:spPr bwMode="auto">
          <a:xfrm>
            <a:off x="9226250" y="2071688"/>
            <a:ext cx="2386013" cy="863600"/>
          </a:xfrm>
          <a:prstGeom prst="rect">
            <a:avLst/>
          </a:prstGeom>
          <a:noFill/>
          <a:ln w="9525">
            <a:solidFill>
              <a:schemeClr val="accent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30000"/>
              </a:lnSpc>
            </a:pPr>
            <a:r>
              <a:rPr lang="zh-CN" altLang="en-US" dirty="0"/>
              <a:t>学校选定供货商</a:t>
            </a:r>
            <a:endParaRPr lang="zh-CN" altLang="en-US" dirty="0"/>
          </a:p>
        </p:txBody>
      </p:sp>
      <p:sp>
        <p:nvSpPr>
          <p:cNvPr id="9" name="右箭头 8"/>
          <p:cNvSpPr/>
          <p:nvPr/>
        </p:nvSpPr>
        <p:spPr>
          <a:xfrm>
            <a:off x="4471688" y="3859213"/>
            <a:ext cx="722312" cy="306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noProof="1"/>
          </a:p>
        </p:txBody>
      </p:sp>
      <p:sp>
        <p:nvSpPr>
          <p:cNvPr id="126987" name="文本框 10"/>
          <p:cNvSpPr txBox="1">
            <a:spLocks noChangeArrowheads="1"/>
          </p:cNvSpPr>
          <p:nvPr/>
        </p:nvSpPr>
        <p:spPr bwMode="auto">
          <a:xfrm>
            <a:off x="5261338" y="3544887"/>
            <a:ext cx="3279775" cy="1126866"/>
          </a:xfrm>
          <a:prstGeom prst="rect">
            <a:avLst/>
          </a:prstGeom>
          <a:noFill/>
          <a:ln w="9525">
            <a:solidFill>
              <a:srgbClr val="C55A1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30000"/>
              </a:lnSpc>
            </a:pPr>
            <a:r>
              <a:rPr lang="zh-CN" altLang="en-US" dirty="0"/>
              <a:t>实验室审批</a:t>
            </a:r>
            <a:endParaRPr lang="zh-CN" altLang="en-US" dirty="0"/>
          </a:p>
          <a:p>
            <a:pPr algn="ctr" eaLnBrk="1" hangingPunct="1">
              <a:lnSpc>
                <a:spcPct val="130000"/>
              </a:lnSpc>
            </a:pPr>
            <a:r>
              <a:rPr lang="zh-CN" altLang="en-US" dirty="0"/>
              <a:t>库存管理</a:t>
            </a:r>
            <a:endParaRPr lang="zh-CN" altLang="en-US" dirty="0"/>
          </a:p>
        </p:txBody>
      </p:sp>
      <p:sp>
        <p:nvSpPr>
          <p:cNvPr id="12" name="右箭头 11"/>
          <p:cNvSpPr/>
          <p:nvPr/>
        </p:nvSpPr>
        <p:spPr>
          <a:xfrm>
            <a:off x="8488063" y="3816350"/>
            <a:ext cx="723900" cy="307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noProof="1"/>
          </a:p>
        </p:txBody>
      </p:sp>
      <p:sp>
        <p:nvSpPr>
          <p:cNvPr id="126989" name="文本框 12"/>
          <p:cNvSpPr txBox="1">
            <a:spLocks noChangeArrowheads="1"/>
          </p:cNvSpPr>
          <p:nvPr/>
        </p:nvSpPr>
        <p:spPr bwMode="auto">
          <a:xfrm>
            <a:off x="9226250" y="3560762"/>
            <a:ext cx="2386013" cy="1260619"/>
          </a:xfrm>
          <a:prstGeom prst="rect">
            <a:avLst/>
          </a:prstGeom>
          <a:noFill/>
          <a:ln w="9525">
            <a:solidFill>
              <a:schemeClr val="accent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200000"/>
              </a:lnSpc>
            </a:pPr>
            <a:r>
              <a:rPr lang="zh-CN" altLang="en-US" dirty="0"/>
              <a:t>老师推荐供货商、学校、平台筛选供货商</a:t>
            </a:r>
            <a:endParaRPr lang="zh-CN" altLang="en-US" dirty="0"/>
          </a:p>
          <a:p>
            <a:pPr algn="ctr" eaLnBrk="1" hangingPunct="1">
              <a:lnSpc>
                <a:spcPct val="200000"/>
              </a:lnSpc>
            </a:pPr>
            <a:endParaRPr lang="zh-CN" altLang="en-US" dirty="0">
              <a:solidFill>
                <a:srgbClr val="FF0000"/>
              </a:solidFill>
            </a:endParaRPr>
          </a:p>
        </p:txBody>
      </p:sp>
      <p:sp>
        <p:nvSpPr>
          <p:cNvPr id="14" name="右箭头 13"/>
          <p:cNvSpPr/>
          <p:nvPr/>
        </p:nvSpPr>
        <p:spPr>
          <a:xfrm>
            <a:off x="4471688" y="5564188"/>
            <a:ext cx="722312" cy="306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noProof="1"/>
          </a:p>
        </p:txBody>
      </p:sp>
      <p:sp>
        <p:nvSpPr>
          <p:cNvPr id="126991" name="文本框 14"/>
          <p:cNvSpPr txBox="1">
            <a:spLocks noChangeArrowheads="1"/>
          </p:cNvSpPr>
          <p:nvPr/>
        </p:nvSpPr>
        <p:spPr bwMode="auto">
          <a:xfrm>
            <a:off x="5194000" y="5251450"/>
            <a:ext cx="3279775" cy="849313"/>
          </a:xfrm>
          <a:prstGeom prst="rect">
            <a:avLst/>
          </a:prstGeom>
          <a:noFill/>
          <a:ln w="9525">
            <a:solidFill>
              <a:srgbClr val="C55A1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30000"/>
              </a:lnSpc>
            </a:pPr>
            <a:r>
              <a:rPr lang="zh-CN" altLang="en-US" dirty="0"/>
              <a:t>实验室审批</a:t>
            </a:r>
            <a:endParaRPr lang="zh-CN" altLang="en-US" dirty="0"/>
          </a:p>
          <a:p>
            <a:pPr algn="ctr" eaLnBrk="1" hangingPunct="1">
              <a:lnSpc>
                <a:spcPct val="130000"/>
              </a:lnSpc>
            </a:pPr>
            <a:r>
              <a:rPr lang="zh-CN" altLang="en-US" dirty="0"/>
              <a:t>库存管理</a:t>
            </a:r>
            <a:endParaRPr lang="zh-CN" altLang="en-US" dirty="0"/>
          </a:p>
        </p:txBody>
      </p:sp>
      <p:sp>
        <p:nvSpPr>
          <p:cNvPr id="10" name="文本框 9"/>
          <p:cNvSpPr txBox="1"/>
          <p:nvPr/>
        </p:nvSpPr>
        <p:spPr>
          <a:xfrm>
            <a:off x="5586142" y="1360488"/>
            <a:ext cx="2676496" cy="466725"/>
          </a:xfrm>
          <a:prstGeom prst="rect">
            <a:avLst/>
          </a:prstGeom>
          <a:solidFill>
            <a:schemeClr val="accent6">
              <a:lumMod val="75000"/>
            </a:schemeClr>
          </a:solidFill>
          <a:ln w="12700" cap="flat" cmpd="sng">
            <a:solidFill>
              <a:schemeClr val="tx1"/>
            </a:solidFill>
            <a:prstDash val="solid"/>
            <a:round/>
            <a:headEnd type="none" w="med" len="med"/>
            <a:tailEnd type="none" w="med" len="med"/>
          </a:ln>
        </p:spPr>
        <p:txBody>
          <a:bodyPr/>
          <a:lstStyle/>
          <a:p>
            <a:pPr algn="ctr" eaLnBrk="1" hangingPunct="1">
              <a:lnSpc>
                <a:spcPct val="130000"/>
              </a:lnSpc>
              <a:defRPr/>
            </a:pPr>
            <a:r>
              <a:rPr lang="zh-CN" altLang="en-US" noProof="1">
                <a:solidFill>
                  <a:schemeClr val="bg1"/>
                </a:solidFill>
              </a:rPr>
              <a:t>管理模式</a:t>
            </a:r>
            <a:r>
              <a:rPr lang="en-US" altLang="zh-CN" noProof="1">
                <a:solidFill>
                  <a:schemeClr val="bg1"/>
                </a:solidFill>
              </a:rPr>
              <a:t>/</a:t>
            </a:r>
            <a:r>
              <a:rPr lang="zh-CN" altLang="en-US" noProof="1">
                <a:solidFill>
                  <a:schemeClr val="bg1"/>
                </a:solidFill>
              </a:rPr>
              <a:t>审批流程</a:t>
            </a:r>
            <a:endParaRPr lang="zh-CN" altLang="en-US" noProof="1">
              <a:solidFill>
                <a:schemeClr val="bg1"/>
              </a:solidFill>
            </a:endParaRPr>
          </a:p>
        </p:txBody>
      </p:sp>
      <p:sp>
        <p:nvSpPr>
          <p:cNvPr id="11" name="文本框 10"/>
          <p:cNvSpPr txBox="1"/>
          <p:nvPr/>
        </p:nvSpPr>
        <p:spPr>
          <a:xfrm>
            <a:off x="9716788" y="1360488"/>
            <a:ext cx="1416050" cy="466725"/>
          </a:xfrm>
          <a:prstGeom prst="rect">
            <a:avLst/>
          </a:prstGeom>
          <a:solidFill>
            <a:schemeClr val="accent6">
              <a:lumMod val="75000"/>
            </a:schemeClr>
          </a:solidFill>
          <a:ln w="12700" cap="flat" cmpd="sng">
            <a:solidFill>
              <a:schemeClr val="tx1"/>
            </a:solidFill>
            <a:prstDash val="solid"/>
            <a:round/>
            <a:headEnd type="none" w="med" len="med"/>
            <a:tailEnd type="none" w="med" len="med"/>
          </a:ln>
        </p:spPr>
        <p:txBody>
          <a:bodyPr/>
          <a:lstStyle/>
          <a:p>
            <a:pPr algn="ctr" eaLnBrk="1" hangingPunct="1">
              <a:lnSpc>
                <a:spcPct val="130000"/>
              </a:lnSpc>
              <a:defRPr/>
            </a:pPr>
            <a:r>
              <a:rPr lang="zh-CN" altLang="en-US" noProof="1">
                <a:solidFill>
                  <a:schemeClr val="bg1"/>
                </a:solidFill>
              </a:rPr>
              <a:t>采购模式</a:t>
            </a:r>
            <a:endParaRPr lang="zh-CN" altLang="en-US" noProof="1">
              <a:solidFill>
                <a:schemeClr val="bg1"/>
              </a:solidFill>
            </a:endParaRPr>
          </a:p>
        </p:txBody>
      </p:sp>
      <p:sp>
        <p:nvSpPr>
          <p:cNvPr id="23" name="右箭头 22"/>
          <p:cNvSpPr/>
          <p:nvPr/>
        </p:nvSpPr>
        <p:spPr>
          <a:xfrm>
            <a:off x="8488063" y="5465763"/>
            <a:ext cx="723900" cy="307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noProof="1"/>
          </a:p>
        </p:txBody>
      </p:sp>
      <p:sp>
        <p:nvSpPr>
          <p:cNvPr id="126995" name="文本框 12"/>
          <p:cNvSpPr txBox="1">
            <a:spLocks noChangeArrowheads="1"/>
          </p:cNvSpPr>
          <p:nvPr/>
        </p:nvSpPr>
        <p:spPr bwMode="auto">
          <a:xfrm>
            <a:off x="9238950" y="5287963"/>
            <a:ext cx="2373313" cy="850900"/>
          </a:xfrm>
          <a:prstGeom prst="rect">
            <a:avLst/>
          </a:prstGeom>
          <a:noFill/>
          <a:ln w="9525">
            <a:solidFill>
              <a:schemeClr val="accent1"/>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30000"/>
              </a:lnSpc>
            </a:pPr>
            <a:r>
              <a:rPr lang="zh-CN" altLang="en-US" dirty="0"/>
              <a:t>老师推荐、平台筛选供货商</a:t>
            </a:r>
            <a:endParaRPr lang="zh-CN" altLang="en-US" dirty="0"/>
          </a:p>
        </p:txBody>
      </p:sp>
      <p:sp>
        <p:nvSpPr>
          <p:cNvPr id="126996" name="矩形 3"/>
          <p:cNvSpPr>
            <a:spLocks noChangeArrowheads="1"/>
          </p:cNvSpPr>
          <p:nvPr/>
        </p:nvSpPr>
        <p:spPr bwMode="auto">
          <a:xfrm>
            <a:off x="613925" y="970538"/>
            <a:ext cx="7399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eaLnBrk="1" hangingPunct="1"/>
            <a:r>
              <a:rPr lang="zh-CN" altLang="zh-CN" sz="2000" b="1" dirty="0"/>
              <a:t>分类管理，逐级监管，实现</a:t>
            </a:r>
            <a:r>
              <a:rPr lang="zh-CN" altLang="en-US" sz="2000" b="1" dirty="0"/>
              <a:t>实验物资采购来源清，经费使用清。</a:t>
            </a:r>
            <a:endParaRPr lang="zh-CN" altLang="zh-CN" sz="2000" b="1" dirty="0">
              <a:solidFill>
                <a:srgbClr val="FF0000"/>
              </a:solidFill>
            </a:endParaRPr>
          </a:p>
        </p:txBody>
      </p:sp>
      <p:sp>
        <p:nvSpPr>
          <p:cNvPr id="26" name="圆角矩形 25"/>
          <p:cNvSpPr/>
          <p:nvPr/>
        </p:nvSpPr>
        <p:spPr>
          <a:xfrm>
            <a:off x="564850" y="2057400"/>
            <a:ext cx="1271588" cy="4043363"/>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Arial" panose="020B0604020202020204" pitchFamily="34" charset="0"/>
              <a:buNone/>
              <a:defRPr/>
            </a:pPr>
            <a:r>
              <a:rPr lang="zh-CN" altLang="en-US" b="1" noProof="1">
                <a:solidFill>
                  <a:srgbClr val="FF0000"/>
                </a:solidFill>
                <a:latin typeface="微软雅黑" panose="020B0503020204020204" pitchFamily="34" charset="-122"/>
                <a:ea typeface="微软雅黑" panose="020B0503020204020204" pitchFamily="34" charset="-122"/>
              </a:rPr>
              <a:t>所有实验用品上平台</a:t>
            </a:r>
            <a:r>
              <a:rPr lang="zh-CN" altLang="en-US" b="1" noProof="1">
                <a:solidFill>
                  <a:schemeClr val="accent1"/>
                </a:solidFill>
                <a:latin typeface="微软雅黑" panose="020B0503020204020204" pitchFamily="34" charset="-122"/>
                <a:ea typeface="微软雅黑" panose="020B0503020204020204" pitchFamily="34" charset="-122"/>
              </a:rPr>
              <a:t>，所有供应商上平台，防止出现体外循环防止违规违法采购</a:t>
            </a:r>
            <a:r>
              <a:rPr lang="zh-CN" altLang="en-US" b="1" noProof="1">
                <a:latin typeface="微软雅黑" panose="020B0503020204020204" pitchFamily="34" charset="-122"/>
                <a:ea typeface="微软雅黑" panose="020B0503020204020204" pitchFamily="34" charset="-122"/>
              </a:rPr>
              <a:t>。</a:t>
            </a:r>
            <a:endParaRPr lang="zh-CN" altLang="en-US" b="1" noProof="1">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6130" y="198755"/>
            <a:ext cx="7399655" cy="706755"/>
          </a:xfrm>
          <a:prstGeom prst="rect">
            <a:avLst/>
          </a:prstGeom>
          <a:noFill/>
        </p:spPr>
        <p:txBody>
          <a:bodyPr wrap="square" rtlCol="0" anchor="t">
            <a:spAutoFit/>
          </a:bodyPr>
          <a:lstStyle/>
          <a:p>
            <a:r>
              <a:rPr lang="zh-CN" altLang="en-US" sz="4000" b="1" dirty="0">
                <a:effectLst>
                  <a:outerShdw blurRad="50800" dist="38100" dir="2700000" algn="tl" rotWithShape="0">
                    <a:schemeClr val="bg1">
                      <a:lumMod val="75000"/>
                      <a:alpha val="40000"/>
                    </a:schemeClr>
                  </a:outerShdw>
                </a:effectLst>
                <a:latin typeface="微软雅黑" panose="020B0503020204020204" pitchFamily="34" charset="-122"/>
                <a:cs typeface="+mj-cs"/>
                <a:sym typeface="+mn-ea"/>
              </a:rPr>
              <a:t>二、平台采购审批流程是什么？</a:t>
            </a:r>
            <a:endParaRPr lang="zh-CN" altLang="en-US" sz="4000" b="1" dirty="0">
              <a:effectLst>
                <a:outerShdw blurRad="50800" dist="38100" dir="2700000" algn="tl" rotWithShape="0">
                  <a:schemeClr val="bg1">
                    <a:lumMod val="75000"/>
                    <a:alpha val="40000"/>
                  </a:schemeClr>
                </a:outerShdw>
              </a:effectLst>
              <a:latin typeface="微软雅黑" panose="020B0503020204020204" pitchFamily="34" charset="-122"/>
              <a:cs typeface="+mj-cs"/>
              <a:sym typeface="+mn-ea"/>
            </a:endParaRPr>
          </a:p>
        </p:txBody>
      </p:sp>
      <p:sp>
        <p:nvSpPr>
          <p:cNvPr id="19" name="圆角矩形 2"/>
          <p:cNvSpPr/>
          <p:nvPr>
            <p:custDataLst>
              <p:tags r:id="rId1"/>
            </p:custDataLst>
          </p:nvPr>
        </p:nvSpPr>
        <p:spPr>
          <a:xfrm>
            <a:off x="888365" y="905510"/>
            <a:ext cx="2857500" cy="617220"/>
          </a:xfrm>
          <a:prstGeom prst="roundRect">
            <a:avLst/>
          </a:prstGeom>
          <a:solidFill>
            <a:schemeClr val="accent2"/>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buClrTx/>
              <a:buSzTx/>
              <a:buFontTx/>
            </a:pPr>
            <a:r>
              <a:rPr lang="zh-CN" altLang="en-US" sz="2000" b="1">
                <a:latin typeface="黑体" panose="02010609060101010101" charset="-122"/>
                <a:ea typeface="黑体" panose="02010609060101010101" charset="-122"/>
                <a:sym typeface="+mn-ea"/>
              </a:rPr>
              <a:t>管控类危险化学品</a:t>
            </a:r>
            <a:endParaRPr lang="zh-CN" altLang="en-US" sz="2000" b="1">
              <a:latin typeface="黑体" panose="02010609060101010101" charset="-122"/>
              <a:ea typeface="黑体" panose="02010609060101010101" charset="-122"/>
              <a:sym typeface="+mn-ea"/>
            </a:endParaRPr>
          </a:p>
          <a:p>
            <a:pPr algn="ctr" fontAlgn="base">
              <a:buClrTx/>
              <a:buSzTx/>
              <a:buFontTx/>
            </a:pPr>
            <a:r>
              <a:rPr lang="zh-CN" altLang="en-US" sz="2000" b="1">
                <a:latin typeface="黑体" panose="02010609060101010101" charset="-122"/>
                <a:ea typeface="黑体" panose="02010609060101010101" charset="-122"/>
                <a:sym typeface="+mn-ea"/>
              </a:rPr>
              <a:t>审批流程</a:t>
            </a:r>
            <a:endParaRPr lang="zh-CN" altLang="en-US" sz="2000" b="1" noProof="1">
              <a:latin typeface="黑体" panose="02010609060101010101" charset="-122"/>
              <a:ea typeface="黑体" panose="02010609060101010101" charset="-122"/>
              <a:sym typeface="+mn-ea"/>
            </a:endParaRPr>
          </a:p>
        </p:txBody>
      </p:sp>
      <p:sp>
        <p:nvSpPr>
          <p:cNvPr id="22" name="流程图: 可选过程 21"/>
          <p:cNvSpPr/>
          <p:nvPr>
            <p:custDataLst>
              <p:tags r:id="rId2"/>
            </p:custDataLst>
          </p:nvPr>
        </p:nvSpPr>
        <p:spPr>
          <a:xfrm>
            <a:off x="989965" y="1609090"/>
            <a:ext cx="2654300" cy="473710"/>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zh-CN" altLang="en-US" sz="1600" b="1" dirty="0">
                <a:latin typeface="黑体" panose="02010609060101010101" charset="-122"/>
                <a:ea typeface="黑体" panose="02010609060101010101" charset="-122"/>
                <a:sym typeface="+mn-ea"/>
              </a:rPr>
              <a:t>采购员下单</a:t>
            </a:r>
            <a:endParaRPr lang="en-US" altLang="zh-CN" sz="1600" b="1" dirty="0">
              <a:latin typeface="黑体" panose="02010609060101010101" charset="-122"/>
              <a:ea typeface="黑体" panose="02010609060101010101" charset="-122"/>
              <a:sym typeface="Cambria" panose="02040503050406030204"/>
            </a:endParaRPr>
          </a:p>
        </p:txBody>
      </p:sp>
      <p:sp>
        <p:nvSpPr>
          <p:cNvPr id="8" name="流程图: 可选过程 7"/>
          <p:cNvSpPr/>
          <p:nvPr>
            <p:custDataLst>
              <p:tags r:id="rId3"/>
            </p:custDataLst>
          </p:nvPr>
        </p:nvSpPr>
        <p:spPr>
          <a:xfrm>
            <a:off x="990600" y="2169160"/>
            <a:ext cx="2653665" cy="471805"/>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zh-CN" altLang="en-US" sz="1600" b="1" dirty="0">
                <a:latin typeface="黑体" panose="02010609060101010101" charset="-122"/>
                <a:ea typeface="黑体" panose="02010609060101010101" charset="-122"/>
                <a:sym typeface="+mn-ea"/>
              </a:rPr>
              <a:t>课题组负责人审批</a:t>
            </a:r>
            <a:endParaRPr lang="zh-CN" altLang="en-US" sz="1600" b="1" dirty="0">
              <a:latin typeface="黑体" panose="02010609060101010101" charset="-122"/>
              <a:ea typeface="黑体" panose="02010609060101010101" charset="-122"/>
              <a:sym typeface="Cambria" panose="02040503050406030204"/>
            </a:endParaRPr>
          </a:p>
        </p:txBody>
      </p:sp>
      <p:sp>
        <p:nvSpPr>
          <p:cNvPr id="23" name="圆角矩形 3"/>
          <p:cNvSpPr/>
          <p:nvPr>
            <p:custDataLst>
              <p:tags r:id="rId4"/>
            </p:custDataLst>
          </p:nvPr>
        </p:nvSpPr>
        <p:spPr>
          <a:xfrm>
            <a:off x="989965" y="2729865"/>
            <a:ext cx="2654300" cy="433705"/>
          </a:xfrm>
          <a:prstGeom prst="round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buClrTx/>
              <a:buSzTx/>
              <a:buFontTx/>
            </a:pPr>
            <a:r>
              <a:rPr lang="zh-CN" altLang="en-US" sz="1600" b="1" dirty="0">
                <a:latin typeface="黑体" panose="02010609060101010101" charset="-122"/>
                <a:ea typeface="黑体" panose="02010609060101010101" charset="-122"/>
                <a:sym typeface="+mn-ea"/>
              </a:rPr>
              <a:t>学院专管员审批</a:t>
            </a:r>
            <a:endParaRPr lang="zh-CN" altLang="en-US" sz="1600" b="1" noProof="1">
              <a:latin typeface="黑体" panose="02010609060101010101" charset="-122"/>
              <a:ea typeface="黑体" panose="02010609060101010101" charset="-122"/>
              <a:sym typeface="+mn-ea"/>
            </a:endParaRPr>
          </a:p>
        </p:txBody>
      </p:sp>
      <p:sp>
        <p:nvSpPr>
          <p:cNvPr id="9" name="流程图: 可选过程 8"/>
          <p:cNvSpPr/>
          <p:nvPr>
            <p:custDataLst>
              <p:tags r:id="rId5"/>
            </p:custDataLst>
          </p:nvPr>
        </p:nvSpPr>
        <p:spPr>
          <a:xfrm>
            <a:off x="990600" y="3252470"/>
            <a:ext cx="2654300" cy="456565"/>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buClrTx/>
              <a:buSzTx/>
              <a:buFontTx/>
            </a:pPr>
            <a:r>
              <a:rPr lang="zh-CN" altLang="en-US" sz="1600" b="1" dirty="0">
                <a:latin typeface="黑体" panose="02010609060101010101" charset="-122"/>
                <a:ea typeface="黑体" panose="02010609060101010101" charset="-122"/>
                <a:sym typeface="+mn-ea"/>
              </a:rPr>
              <a:t>实验室管理处 审批</a:t>
            </a:r>
            <a:endParaRPr lang="zh-CN" altLang="en-US" sz="1600" b="1" dirty="0">
              <a:latin typeface="黑体" panose="02010609060101010101" charset="-122"/>
              <a:ea typeface="黑体" panose="02010609060101010101" charset="-122"/>
              <a:sym typeface="Cambria" panose="02040503050406030204"/>
            </a:endParaRPr>
          </a:p>
        </p:txBody>
      </p:sp>
      <p:sp>
        <p:nvSpPr>
          <p:cNvPr id="10" name="流程图: 可选过程 9"/>
          <p:cNvSpPr/>
          <p:nvPr>
            <p:custDataLst>
              <p:tags r:id="rId6"/>
            </p:custDataLst>
          </p:nvPr>
        </p:nvSpPr>
        <p:spPr>
          <a:xfrm>
            <a:off x="990600" y="3810635"/>
            <a:ext cx="2654300" cy="476885"/>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zh-CN" altLang="en-US" sz="1600" b="1" dirty="0">
                <a:latin typeface="黑体" panose="02010609060101010101" charset="-122"/>
                <a:ea typeface="黑体" panose="02010609060101010101" charset="-122"/>
                <a:sym typeface="Cambria" panose="02040503050406030204"/>
              </a:rPr>
              <a:t>供应商待确认订单</a:t>
            </a:r>
            <a:endParaRPr lang="zh-CN" altLang="en-US" sz="1600" b="1" dirty="0">
              <a:latin typeface="黑体" panose="02010609060101010101" charset="-122"/>
              <a:ea typeface="黑体" panose="02010609060101010101" charset="-122"/>
              <a:sym typeface="Cambria" panose="02040503050406030204"/>
            </a:endParaRPr>
          </a:p>
        </p:txBody>
      </p:sp>
      <p:sp>
        <p:nvSpPr>
          <p:cNvPr id="26" name="流程图: 可选过程 25"/>
          <p:cNvSpPr/>
          <p:nvPr>
            <p:custDataLst>
              <p:tags r:id="rId7"/>
            </p:custDataLst>
          </p:nvPr>
        </p:nvSpPr>
        <p:spPr>
          <a:xfrm>
            <a:off x="989965" y="4389120"/>
            <a:ext cx="2654300" cy="476885"/>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zh-CN" altLang="en-US" sz="1600" b="1" dirty="0">
                <a:latin typeface="黑体" panose="02010609060101010101" charset="-122"/>
                <a:ea typeface="黑体" panose="02010609060101010101" charset="-122"/>
                <a:sym typeface="Cambria" panose="02040503050406030204"/>
              </a:rPr>
              <a:t>公安机关备案</a:t>
            </a:r>
            <a:endParaRPr lang="zh-CN" altLang="en-US" sz="1600" b="1" dirty="0">
              <a:latin typeface="黑体" panose="02010609060101010101" charset="-122"/>
              <a:ea typeface="黑体" panose="02010609060101010101" charset="-122"/>
              <a:sym typeface="Cambria" panose="02040503050406030204"/>
            </a:endParaRPr>
          </a:p>
        </p:txBody>
      </p:sp>
      <p:sp>
        <p:nvSpPr>
          <p:cNvPr id="27" name="流程图: 可选过程 26"/>
          <p:cNvSpPr/>
          <p:nvPr>
            <p:custDataLst>
              <p:tags r:id="rId8"/>
            </p:custDataLst>
          </p:nvPr>
        </p:nvSpPr>
        <p:spPr>
          <a:xfrm>
            <a:off x="990600" y="4949190"/>
            <a:ext cx="2654300" cy="476885"/>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zh-CN" altLang="en-US" sz="1600" b="1" dirty="0">
                <a:latin typeface="黑体" panose="02010609060101010101" charset="-122"/>
                <a:ea typeface="黑体" panose="02010609060101010101" charset="-122"/>
                <a:sym typeface="Cambria" panose="02040503050406030204"/>
              </a:rPr>
              <a:t>供货商发货</a:t>
            </a:r>
            <a:endParaRPr lang="zh-CN" altLang="en-US" sz="1600" b="1" dirty="0">
              <a:latin typeface="黑体" panose="02010609060101010101" charset="-122"/>
              <a:ea typeface="黑体" panose="02010609060101010101" charset="-122"/>
              <a:sym typeface="Cambria" panose="02040503050406030204"/>
            </a:endParaRPr>
          </a:p>
        </p:txBody>
      </p:sp>
      <p:sp>
        <p:nvSpPr>
          <p:cNvPr id="3" name="流程图: 可选过程 2"/>
          <p:cNvSpPr/>
          <p:nvPr>
            <p:custDataLst>
              <p:tags r:id="rId9"/>
            </p:custDataLst>
          </p:nvPr>
        </p:nvSpPr>
        <p:spPr>
          <a:xfrm>
            <a:off x="990600" y="5518150"/>
            <a:ext cx="2654300" cy="476885"/>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zh-CN" altLang="en-US" sz="1600" b="1" dirty="0">
                <a:latin typeface="黑体" panose="02010609060101010101" charset="-122"/>
                <a:ea typeface="黑体" panose="02010609060101010101" charset="-122"/>
                <a:sym typeface="Cambria" panose="02040503050406030204"/>
              </a:rPr>
              <a:t>采购员验货</a:t>
            </a:r>
            <a:endParaRPr lang="zh-CN" altLang="en-US" sz="1600" b="1" dirty="0">
              <a:latin typeface="黑体" panose="02010609060101010101" charset="-122"/>
              <a:ea typeface="黑体" panose="02010609060101010101" charset="-122"/>
              <a:sym typeface="Cambria" panose="02040503050406030204"/>
            </a:endParaRPr>
          </a:p>
        </p:txBody>
      </p:sp>
      <p:sp>
        <p:nvSpPr>
          <p:cNvPr id="4" name="流程图: 可选过程 3"/>
          <p:cNvSpPr/>
          <p:nvPr>
            <p:custDataLst>
              <p:tags r:id="rId10"/>
            </p:custDataLst>
          </p:nvPr>
        </p:nvSpPr>
        <p:spPr>
          <a:xfrm>
            <a:off x="990600" y="6091555"/>
            <a:ext cx="2654300" cy="476885"/>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zh-CN" altLang="en-US" sz="1600" b="1" dirty="0">
                <a:latin typeface="黑体" panose="02010609060101010101" charset="-122"/>
                <a:ea typeface="黑体" panose="02010609060101010101" charset="-122"/>
                <a:sym typeface="Cambria" panose="02040503050406030204"/>
              </a:rPr>
              <a:t>根据实际情况出库</a:t>
            </a:r>
            <a:endParaRPr lang="zh-CN" altLang="en-US" sz="1600" b="1" dirty="0">
              <a:latin typeface="黑体" panose="02010609060101010101" charset="-122"/>
              <a:ea typeface="黑体" panose="02010609060101010101" charset="-122"/>
              <a:sym typeface="Cambria" panose="02040503050406030204"/>
            </a:endParaRPr>
          </a:p>
        </p:txBody>
      </p:sp>
      <p:sp>
        <p:nvSpPr>
          <p:cNvPr id="20" name="圆角矩形 2"/>
          <p:cNvSpPr/>
          <p:nvPr>
            <p:custDataLst>
              <p:tags r:id="rId11"/>
            </p:custDataLst>
          </p:nvPr>
        </p:nvSpPr>
        <p:spPr>
          <a:xfrm>
            <a:off x="4570730" y="896620"/>
            <a:ext cx="2934970" cy="626110"/>
          </a:xfrm>
          <a:prstGeom prst="roundRect">
            <a:avLst/>
          </a:prstGeom>
          <a:solidFill>
            <a:schemeClr val="accent2"/>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buClrTx/>
              <a:buSzTx/>
              <a:buNone/>
            </a:pPr>
            <a:r>
              <a:rPr lang="zh-CN" altLang="en-US" sz="2000" b="1">
                <a:latin typeface="黑体" panose="02010609060101010101" charset="-122"/>
                <a:ea typeface="黑体" panose="02010609060101010101" charset="-122"/>
                <a:sym typeface="+mn-ea"/>
              </a:rPr>
              <a:t>非管控类危险化学品</a:t>
            </a:r>
            <a:endParaRPr lang="zh-CN" altLang="en-US" sz="2000" b="1">
              <a:latin typeface="黑体" panose="02010609060101010101" charset="-122"/>
              <a:ea typeface="黑体" panose="02010609060101010101" charset="-122"/>
              <a:sym typeface="+mn-ea"/>
            </a:endParaRPr>
          </a:p>
          <a:p>
            <a:pPr algn="ctr" fontAlgn="base">
              <a:buClrTx/>
              <a:buSzTx/>
              <a:buNone/>
            </a:pPr>
            <a:r>
              <a:rPr lang="zh-CN" altLang="en-US" sz="2000" b="1">
                <a:latin typeface="黑体" panose="02010609060101010101" charset="-122"/>
                <a:ea typeface="黑体" panose="02010609060101010101" charset="-122"/>
                <a:sym typeface="+mn-ea"/>
              </a:rPr>
              <a:t>审批流程</a:t>
            </a:r>
            <a:endParaRPr lang="zh-CN" altLang="en-US" sz="2000" b="1" noProof="1">
              <a:latin typeface="黑体" panose="02010609060101010101" charset="-122"/>
              <a:ea typeface="黑体" panose="02010609060101010101" charset="-122"/>
              <a:sym typeface="+mn-ea"/>
            </a:endParaRPr>
          </a:p>
        </p:txBody>
      </p:sp>
      <p:sp>
        <p:nvSpPr>
          <p:cNvPr id="36" name="圆角矩形 2"/>
          <p:cNvSpPr/>
          <p:nvPr>
            <p:custDataLst>
              <p:tags r:id="rId12"/>
            </p:custDataLst>
          </p:nvPr>
        </p:nvSpPr>
        <p:spPr>
          <a:xfrm>
            <a:off x="8185785" y="896620"/>
            <a:ext cx="2934970" cy="626110"/>
          </a:xfrm>
          <a:prstGeom prst="roundRect">
            <a:avLst/>
          </a:prstGeom>
          <a:solidFill>
            <a:schemeClr val="accent2"/>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buClrTx/>
              <a:buSzTx/>
              <a:buNone/>
            </a:pPr>
            <a:r>
              <a:rPr lang="zh-CN" altLang="en-US" sz="2000" b="1">
                <a:latin typeface="黑体" panose="02010609060101010101" charset="-122"/>
                <a:ea typeface="黑体" panose="02010609060101010101" charset="-122"/>
                <a:sym typeface="+mn-ea"/>
              </a:rPr>
              <a:t>普通试剂耗材审批流程</a:t>
            </a:r>
            <a:endParaRPr lang="zh-CN" altLang="en-US" sz="2000" b="1" noProof="1">
              <a:latin typeface="黑体" panose="02010609060101010101" charset="-122"/>
              <a:ea typeface="黑体" panose="02010609060101010101" charset="-122"/>
              <a:sym typeface="+mn-ea"/>
            </a:endParaRPr>
          </a:p>
        </p:txBody>
      </p:sp>
      <p:sp>
        <p:nvSpPr>
          <p:cNvPr id="31" name="流程图: 可选过程 30"/>
          <p:cNvSpPr/>
          <p:nvPr>
            <p:custDataLst>
              <p:tags r:id="rId13"/>
            </p:custDataLst>
          </p:nvPr>
        </p:nvSpPr>
        <p:spPr>
          <a:xfrm>
            <a:off x="4711065" y="1609090"/>
            <a:ext cx="2654300" cy="473710"/>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zh-CN" altLang="en-US" sz="1600" b="1" dirty="0">
                <a:latin typeface="黑体" panose="02010609060101010101" charset="-122"/>
                <a:ea typeface="黑体" panose="02010609060101010101" charset="-122"/>
                <a:sym typeface="+mn-ea"/>
              </a:rPr>
              <a:t>采购员下单</a:t>
            </a:r>
            <a:endParaRPr lang="en-US" altLang="zh-CN" sz="1600" b="1" dirty="0">
              <a:latin typeface="黑体" panose="02010609060101010101" charset="-122"/>
              <a:ea typeface="黑体" panose="02010609060101010101" charset="-122"/>
              <a:sym typeface="Cambria" panose="02040503050406030204"/>
            </a:endParaRPr>
          </a:p>
        </p:txBody>
      </p:sp>
      <p:sp>
        <p:nvSpPr>
          <p:cNvPr id="32" name="流程图: 可选过程 31"/>
          <p:cNvSpPr/>
          <p:nvPr>
            <p:custDataLst>
              <p:tags r:id="rId14"/>
            </p:custDataLst>
          </p:nvPr>
        </p:nvSpPr>
        <p:spPr>
          <a:xfrm>
            <a:off x="4711700" y="2169160"/>
            <a:ext cx="2653665" cy="471805"/>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zh-CN" altLang="en-US" sz="1600" b="1" dirty="0">
                <a:latin typeface="黑体" panose="02010609060101010101" charset="-122"/>
                <a:ea typeface="黑体" panose="02010609060101010101" charset="-122"/>
                <a:sym typeface="+mn-ea"/>
              </a:rPr>
              <a:t>课题组负责人审批</a:t>
            </a:r>
            <a:endParaRPr lang="zh-CN" altLang="en-US" sz="1600" b="1" dirty="0">
              <a:latin typeface="黑体" panose="02010609060101010101" charset="-122"/>
              <a:ea typeface="黑体" panose="02010609060101010101" charset="-122"/>
              <a:sym typeface="Cambria" panose="02040503050406030204"/>
            </a:endParaRPr>
          </a:p>
        </p:txBody>
      </p:sp>
      <p:sp>
        <p:nvSpPr>
          <p:cNvPr id="33" name="流程图: 可选过程 32"/>
          <p:cNvSpPr/>
          <p:nvPr>
            <p:custDataLst>
              <p:tags r:id="rId15"/>
            </p:custDataLst>
          </p:nvPr>
        </p:nvSpPr>
        <p:spPr>
          <a:xfrm>
            <a:off x="4711700" y="2715895"/>
            <a:ext cx="2654300" cy="476885"/>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zh-CN" altLang="en-US" sz="1600" b="1" dirty="0">
                <a:latin typeface="黑体" panose="02010609060101010101" charset="-122"/>
                <a:ea typeface="黑体" panose="02010609060101010101" charset="-122"/>
                <a:sym typeface="+mn-ea"/>
              </a:rPr>
              <a:t>供货商待确认订单并发货</a:t>
            </a:r>
            <a:endParaRPr lang="zh-CN" altLang="en-US" sz="1600" b="1" dirty="0">
              <a:latin typeface="黑体" panose="02010609060101010101" charset="-122"/>
              <a:ea typeface="黑体" panose="02010609060101010101" charset="-122"/>
              <a:sym typeface="+mn-ea"/>
            </a:endParaRPr>
          </a:p>
        </p:txBody>
      </p:sp>
      <p:sp>
        <p:nvSpPr>
          <p:cNvPr id="5" name="流程图: 可选过程 4"/>
          <p:cNvSpPr/>
          <p:nvPr>
            <p:custDataLst>
              <p:tags r:id="rId16"/>
            </p:custDataLst>
          </p:nvPr>
        </p:nvSpPr>
        <p:spPr>
          <a:xfrm>
            <a:off x="4711065" y="3287395"/>
            <a:ext cx="2654300" cy="476885"/>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zh-CN" altLang="en-US" sz="1600" b="1" dirty="0">
                <a:latin typeface="黑体" panose="02010609060101010101" charset="-122"/>
                <a:ea typeface="黑体" panose="02010609060101010101" charset="-122"/>
                <a:sym typeface="Cambria" panose="02040503050406030204"/>
              </a:rPr>
              <a:t>采购员验货</a:t>
            </a:r>
            <a:endParaRPr lang="zh-CN" altLang="en-US" sz="1600" b="1" dirty="0">
              <a:latin typeface="黑体" panose="02010609060101010101" charset="-122"/>
              <a:ea typeface="黑体" panose="02010609060101010101" charset="-122"/>
              <a:sym typeface="Cambria" panose="02040503050406030204"/>
            </a:endParaRPr>
          </a:p>
        </p:txBody>
      </p:sp>
      <p:sp>
        <p:nvSpPr>
          <p:cNvPr id="37" name="流程图: 可选过程 36"/>
          <p:cNvSpPr/>
          <p:nvPr>
            <p:custDataLst>
              <p:tags r:id="rId17"/>
            </p:custDataLst>
          </p:nvPr>
        </p:nvSpPr>
        <p:spPr>
          <a:xfrm>
            <a:off x="8326120" y="1609090"/>
            <a:ext cx="2654300" cy="473710"/>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zh-CN" altLang="en-US" sz="1600" b="1" dirty="0">
                <a:latin typeface="黑体" panose="02010609060101010101" charset="-122"/>
                <a:ea typeface="黑体" panose="02010609060101010101" charset="-122"/>
                <a:sym typeface="+mn-ea"/>
              </a:rPr>
              <a:t>采购员下单</a:t>
            </a:r>
            <a:endParaRPr lang="en-US" altLang="zh-CN" sz="1600" b="1" dirty="0">
              <a:latin typeface="黑体" panose="02010609060101010101" charset="-122"/>
              <a:ea typeface="黑体" panose="02010609060101010101" charset="-122"/>
              <a:sym typeface="Cambria" panose="02040503050406030204"/>
            </a:endParaRPr>
          </a:p>
        </p:txBody>
      </p:sp>
      <p:sp>
        <p:nvSpPr>
          <p:cNvPr id="12" name="流程图: 可选过程 11"/>
          <p:cNvSpPr/>
          <p:nvPr>
            <p:custDataLst>
              <p:tags r:id="rId18"/>
            </p:custDataLst>
          </p:nvPr>
        </p:nvSpPr>
        <p:spPr>
          <a:xfrm>
            <a:off x="8326755" y="2169160"/>
            <a:ext cx="2653665" cy="471805"/>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zh-CN" altLang="en-US" sz="1600" b="1" dirty="0">
                <a:latin typeface="黑体" panose="02010609060101010101" charset="-122"/>
                <a:ea typeface="黑体" panose="02010609060101010101" charset="-122"/>
                <a:sym typeface="+mn-ea"/>
              </a:rPr>
              <a:t>课题组负责人审批</a:t>
            </a:r>
            <a:endParaRPr lang="zh-CN" altLang="en-US" sz="1600" b="1" dirty="0">
              <a:latin typeface="黑体" panose="02010609060101010101" charset="-122"/>
              <a:ea typeface="黑体" panose="02010609060101010101" charset="-122"/>
              <a:sym typeface="Cambria" panose="02040503050406030204"/>
            </a:endParaRPr>
          </a:p>
        </p:txBody>
      </p:sp>
      <p:sp>
        <p:nvSpPr>
          <p:cNvPr id="13" name="流程图: 可选过程 12"/>
          <p:cNvSpPr/>
          <p:nvPr>
            <p:custDataLst>
              <p:tags r:id="rId19"/>
            </p:custDataLst>
          </p:nvPr>
        </p:nvSpPr>
        <p:spPr>
          <a:xfrm>
            <a:off x="8326120" y="2727325"/>
            <a:ext cx="2654300" cy="476885"/>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zh-CN" altLang="en-US" sz="1600" b="1" dirty="0">
                <a:latin typeface="黑体" panose="02010609060101010101" charset="-122"/>
                <a:ea typeface="黑体" panose="02010609060101010101" charset="-122"/>
                <a:sym typeface="+mn-ea"/>
              </a:rPr>
              <a:t>供货商待确认订单并发货</a:t>
            </a:r>
            <a:endParaRPr lang="zh-CN" altLang="en-US" sz="1600" b="1" dirty="0">
              <a:latin typeface="黑体" panose="02010609060101010101" charset="-122"/>
              <a:ea typeface="黑体" panose="02010609060101010101" charset="-122"/>
              <a:sym typeface="+mn-ea"/>
            </a:endParaRPr>
          </a:p>
        </p:txBody>
      </p:sp>
      <p:sp>
        <p:nvSpPr>
          <p:cNvPr id="14" name="流程图: 可选过程 13"/>
          <p:cNvSpPr/>
          <p:nvPr>
            <p:custDataLst>
              <p:tags r:id="rId20"/>
            </p:custDataLst>
          </p:nvPr>
        </p:nvSpPr>
        <p:spPr>
          <a:xfrm>
            <a:off x="8326755" y="3290570"/>
            <a:ext cx="2654300" cy="476885"/>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zh-CN" altLang="en-US" sz="1600" b="1" dirty="0">
                <a:latin typeface="黑体" panose="02010609060101010101" charset="-122"/>
                <a:ea typeface="黑体" panose="02010609060101010101" charset="-122"/>
                <a:sym typeface="Cambria" panose="02040503050406030204"/>
              </a:rPr>
              <a:t>采购员验货</a:t>
            </a:r>
            <a:endParaRPr lang="zh-CN" altLang="en-US" sz="1600" b="1" dirty="0">
              <a:latin typeface="黑体" panose="02010609060101010101" charset="-122"/>
              <a:ea typeface="黑体" panose="02010609060101010101" charset="-122"/>
              <a:sym typeface="Cambria" panose="0204050305040603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49070" y="638175"/>
            <a:ext cx="5440680" cy="706755"/>
          </a:xfrm>
          <a:prstGeom prst="rect">
            <a:avLst/>
          </a:prstGeom>
          <a:noFill/>
        </p:spPr>
        <p:txBody>
          <a:bodyPr wrap="square" rtlCol="0">
            <a:spAutoFit/>
          </a:bodyPr>
          <a:lstStyle/>
          <a:p>
            <a:r>
              <a:rPr lang="zh-CN" altLang="en-US" sz="4000" b="1"/>
              <a:t>管控品下单身份备案</a:t>
            </a:r>
            <a:endParaRPr lang="zh-CN" altLang="en-US" sz="4000" b="1"/>
          </a:p>
        </p:txBody>
      </p:sp>
      <p:pic>
        <p:nvPicPr>
          <p:cNvPr id="4" name="图片 3"/>
          <p:cNvPicPr>
            <a:picLocks noChangeAspect="1"/>
          </p:cNvPicPr>
          <p:nvPr>
            <p:custDataLst>
              <p:tags r:id="rId1"/>
            </p:custDataLst>
          </p:nvPr>
        </p:nvPicPr>
        <p:blipFill>
          <a:blip r:embed="rId2"/>
          <a:stretch>
            <a:fillRect/>
          </a:stretch>
        </p:blipFill>
        <p:spPr>
          <a:xfrm>
            <a:off x="1295400" y="2611755"/>
            <a:ext cx="9601200" cy="3649345"/>
          </a:xfrm>
          <a:prstGeom prst="rect">
            <a:avLst/>
          </a:prstGeom>
        </p:spPr>
      </p:pic>
      <p:sp>
        <p:nvSpPr>
          <p:cNvPr id="5" name="文本框 4"/>
          <p:cNvSpPr txBox="1"/>
          <p:nvPr/>
        </p:nvSpPr>
        <p:spPr>
          <a:xfrm>
            <a:off x="1536065" y="1412875"/>
            <a:ext cx="8611235" cy="1198880"/>
          </a:xfrm>
          <a:prstGeom prst="rect">
            <a:avLst/>
          </a:prstGeom>
          <a:noFill/>
        </p:spPr>
        <p:txBody>
          <a:bodyPr wrap="square" rtlCol="0">
            <a:spAutoFit/>
          </a:bodyPr>
          <a:lstStyle/>
          <a:p>
            <a:r>
              <a:rPr lang="zh-CN" altLang="en-US" sz="2400" dirty="0"/>
              <a:t>因管控品采购需要向公安备案，所以老师和同学们下单管控品前需要先填写身份证信息备案，否则无法下单，待身份信息备案审核通过后才能下单。已备案的可以直接购买。</a:t>
            </a:r>
            <a:endParaRPr lang="zh-CN" alt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39495" y="1395095"/>
            <a:ext cx="9871075" cy="2676525"/>
          </a:xfrm>
          <a:prstGeom prst="rect">
            <a:avLst/>
          </a:prstGeom>
          <a:noFill/>
        </p:spPr>
        <p:txBody>
          <a:bodyPr wrap="square" rtlCol="0">
            <a:spAutoFit/>
          </a:bodyPr>
          <a:lstStyle/>
          <a:p>
            <a:r>
              <a:rPr lang="zh-CN" altLang="en-US" sz="2400" b="1" dirty="0"/>
              <a:t>     </a:t>
            </a:r>
            <a:r>
              <a:rPr lang="zh-CN" altLang="en-US" sz="2400" dirty="0"/>
              <a:t>根据石油大学学校财务处报销要求，以后报销都需要项目负责人的签章，学校于</a:t>
            </a:r>
            <a:r>
              <a:rPr lang="en-US" altLang="zh-CN" sz="2400" dirty="0"/>
              <a:t>2022</a:t>
            </a:r>
            <a:r>
              <a:rPr lang="zh-CN" altLang="en-US" sz="2400" dirty="0"/>
              <a:t>年</a:t>
            </a:r>
            <a:r>
              <a:rPr lang="en-US" altLang="zh-CN" sz="2400" dirty="0"/>
              <a:t>11</a:t>
            </a:r>
            <a:r>
              <a:rPr lang="zh-CN" altLang="en-US" sz="2400" dirty="0"/>
              <a:t>月</a:t>
            </a:r>
            <a:r>
              <a:rPr lang="en-US" altLang="zh-CN" sz="2400" dirty="0"/>
              <a:t>28</a:t>
            </a:r>
            <a:r>
              <a:rPr lang="zh-CN" altLang="en-US" sz="2400" dirty="0"/>
              <a:t>号在平台上线财务签章功能，订单校验负责人必须有电子签名。</a:t>
            </a:r>
            <a:endParaRPr lang="zh-CN" altLang="en-US" sz="2400" dirty="0"/>
          </a:p>
          <a:p>
            <a:r>
              <a:rPr lang="zh-CN" altLang="en-US" sz="2400" dirty="0"/>
              <a:t>电子签章申请注意事项：1.公章名称：可以填负责人名字。2.公章用途：根据实际情况填写就可，如果是科研审批用就写科研。没有固定标准要求。3.上传截图：就是项目负责人的签字，拍照片，按照要求的格式大小上传。</a:t>
            </a:r>
            <a:endParaRPr lang="zh-CN" altLang="en-US" sz="2400" dirty="0"/>
          </a:p>
        </p:txBody>
      </p:sp>
      <p:sp>
        <p:nvSpPr>
          <p:cNvPr id="6" name="文本框 5"/>
          <p:cNvSpPr txBox="1"/>
          <p:nvPr/>
        </p:nvSpPr>
        <p:spPr>
          <a:xfrm>
            <a:off x="1363980" y="504825"/>
            <a:ext cx="5087620" cy="706755"/>
          </a:xfrm>
          <a:prstGeom prst="rect">
            <a:avLst/>
          </a:prstGeom>
          <a:noFill/>
        </p:spPr>
        <p:txBody>
          <a:bodyPr wrap="square" rtlCol="0">
            <a:spAutoFit/>
          </a:bodyPr>
          <a:lstStyle/>
          <a:p>
            <a:r>
              <a:rPr lang="zh-CN" altLang="en-US" sz="4000" b="1"/>
              <a:t>电子签章注意事项</a:t>
            </a:r>
            <a:endParaRPr lang="zh-CN" altLang="en-US" sz="4000" b="1"/>
          </a:p>
        </p:txBody>
      </p:sp>
      <p:pic>
        <p:nvPicPr>
          <p:cNvPr id="7" name="图片 6" descr="微信图片_20230301095348"/>
          <p:cNvPicPr>
            <a:picLocks noChangeAspect="1"/>
          </p:cNvPicPr>
          <p:nvPr/>
        </p:nvPicPr>
        <p:blipFill>
          <a:blip r:embed="rId1"/>
          <a:stretch>
            <a:fillRect/>
          </a:stretch>
        </p:blipFill>
        <p:spPr>
          <a:xfrm>
            <a:off x="2720975" y="3844925"/>
            <a:ext cx="6384925" cy="19151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7760" y="981710"/>
            <a:ext cx="9937115" cy="1198880"/>
          </a:xfrm>
          <a:prstGeom prst="rect">
            <a:avLst/>
          </a:prstGeom>
          <a:noFill/>
        </p:spPr>
        <p:txBody>
          <a:bodyPr wrap="square" rtlCol="0">
            <a:spAutoFit/>
          </a:bodyPr>
          <a:lstStyle/>
          <a:p>
            <a:pPr algn="just"/>
            <a:endParaRPr lang="zh-CN" altLang="en-US" sz="2400" b="1" dirty="0"/>
          </a:p>
          <a:p>
            <a:pPr algn="just"/>
            <a:r>
              <a:rPr lang="zh-CN" altLang="en-US" sz="2400" b="1" dirty="0"/>
              <a:t>订单生成后，根据相关流程进行审批，采购员到“订单管理”“申购订单”中查看订单状态。</a:t>
            </a:r>
            <a:endParaRPr lang="zh-CN" altLang="en-US" sz="2400" dirty="0"/>
          </a:p>
        </p:txBody>
      </p:sp>
      <p:sp>
        <p:nvSpPr>
          <p:cNvPr id="3" name="文本框 2"/>
          <p:cNvSpPr txBox="1"/>
          <p:nvPr/>
        </p:nvSpPr>
        <p:spPr>
          <a:xfrm>
            <a:off x="2636520" y="273685"/>
            <a:ext cx="7059295" cy="706755"/>
          </a:xfrm>
          <a:prstGeom prst="rect">
            <a:avLst/>
          </a:prstGeom>
          <a:noFill/>
        </p:spPr>
        <p:txBody>
          <a:bodyPr wrap="square" rtlCol="0">
            <a:spAutoFit/>
          </a:bodyPr>
          <a:lstStyle/>
          <a:p>
            <a:pPr lvl="0" algn="ctr"/>
            <a:r>
              <a:rPr lang="zh-CN" altLang="zh-CN" sz="4000" b="1" dirty="0">
                <a:sym typeface="+mn-ea"/>
              </a:rPr>
              <a:t>平台</a:t>
            </a:r>
            <a:r>
              <a:rPr lang="zh-CN" altLang="en-US" sz="4000" b="1" dirty="0">
                <a:sym typeface="+mn-ea"/>
              </a:rPr>
              <a:t>采购审批</a:t>
            </a:r>
            <a:r>
              <a:rPr lang="zh-CN" altLang="zh-CN" sz="4000" b="1" dirty="0">
                <a:sym typeface="+mn-ea"/>
              </a:rPr>
              <a:t>流程</a:t>
            </a:r>
            <a:r>
              <a:rPr lang="zh-CN" altLang="en-US" sz="4000" b="1" dirty="0">
                <a:sym typeface="+mn-ea"/>
              </a:rPr>
              <a:t>注意细节：</a:t>
            </a:r>
            <a:endParaRPr lang="zh-CN" altLang="en-US" sz="4000" dirty="0"/>
          </a:p>
        </p:txBody>
      </p:sp>
      <p:pic>
        <p:nvPicPr>
          <p:cNvPr id="409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79380" y="2237971"/>
            <a:ext cx="9632603" cy="3898669"/>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43144" y="1296323"/>
            <a:ext cx="9969500" cy="953135"/>
          </a:xfrm>
          <a:prstGeom prst="rect">
            <a:avLst/>
          </a:prstGeom>
          <a:noFill/>
        </p:spPr>
        <p:txBody>
          <a:bodyPr wrap="square" rtlCol="0">
            <a:spAutoFit/>
          </a:bodyPr>
          <a:lstStyle/>
          <a:p>
            <a:pPr algn="just"/>
            <a:r>
              <a:rPr lang="zh-CN" sz="2800" b="1" dirty="0"/>
              <a:t>平台</a:t>
            </a:r>
            <a:r>
              <a:rPr lang="zh-CN" altLang="zh-CN" sz="2800" b="1" dirty="0">
                <a:sym typeface="+mn-ea"/>
              </a:rPr>
              <a:t>可查</a:t>
            </a:r>
            <a:r>
              <a:rPr lang="zh-CN" altLang="en-US" sz="2800" b="1" dirty="0">
                <a:sym typeface="+mn-ea"/>
              </a:rPr>
              <a:t>看审批到哪一步。</a:t>
            </a:r>
            <a:r>
              <a:rPr lang="zh-CN" sz="2800" b="1" dirty="0"/>
              <a:t>点击</a:t>
            </a:r>
            <a:r>
              <a:rPr lang="zh-CN" altLang="en-US" sz="2800" b="1" dirty="0">
                <a:sym typeface="+mn-ea"/>
              </a:rPr>
              <a:t>“申购订单”</a:t>
            </a:r>
            <a:r>
              <a:rPr lang="en-US" altLang="zh-CN" sz="2800" b="1" dirty="0">
                <a:sym typeface="+mn-ea"/>
              </a:rPr>
              <a:t>“</a:t>
            </a:r>
            <a:r>
              <a:rPr lang="zh-CN" altLang="en-US" sz="2800" b="1" dirty="0">
                <a:sym typeface="+mn-ea"/>
              </a:rPr>
              <a:t>明细</a:t>
            </a:r>
            <a:r>
              <a:rPr lang="en-US" altLang="zh-CN" sz="2800" b="1" dirty="0">
                <a:sym typeface="+mn-ea"/>
              </a:rPr>
              <a:t>”</a:t>
            </a:r>
            <a:r>
              <a:rPr lang="zh-CN" altLang="en-US" sz="2800" b="1" dirty="0">
                <a:sym typeface="+mn-ea"/>
              </a:rPr>
              <a:t>点击</a:t>
            </a:r>
            <a:r>
              <a:rPr lang="en-US" altLang="zh-CN" sz="2800" b="1" dirty="0">
                <a:sym typeface="+mn-ea"/>
              </a:rPr>
              <a:t>“</a:t>
            </a:r>
            <a:r>
              <a:rPr lang="zh-CN" altLang="en-US" sz="2800" b="1" dirty="0">
                <a:sym typeface="+mn-ea"/>
              </a:rPr>
              <a:t>日志信息</a:t>
            </a:r>
            <a:r>
              <a:rPr lang="en-US" altLang="zh-CN" sz="2800" b="1" dirty="0">
                <a:sym typeface="+mn-ea"/>
              </a:rPr>
              <a:t>”</a:t>
            </a:r>
            <a:r>
              <a:rPr lang="zh-CN" altLang="en-US" sz="2800" b="1" dirty="0">
                <a:sym typeface="+mn-ea"/>
              </a:rPr>
              <a:t>按钮查看。</a:t>
            </a:r>
            <a:endParaRPr lang="zh-CN" altLang="en-US" sz="2800" b="1" dirty="0">
              <a:sym typeface="+mn-ea"/>
            </a:endParaRPr>
          </a:p>
        </p:txBody>
      </p:sp>
      <p:sp>
        <p:nvSpPr>
          <p:cNvPr id="3" name="文本框 2"/>
          <p:cNvSpPr txBox="1"/>
          <p:nvPr/>
        </p:nvSpPr>
        <p:spPr>
          <a:xfrm>
            <a:off x="2636520" y="273685"/>
            <a:ext cx="7059295" cy="706755"/>
          </a:xfrm>
          <a:prstGeom prst="rect">
            <a:avLst/>
          </a:prstGeom>
          <a:noFill/>
        </p:spPr>
        <p:txBody>
          <a:bodyPr wrap="square" rtlCol="0">
            <a:spAutoFit/>
          </a:bodyPr>
          <a:lstStyle/>
          <a:p>
            <a:pPr lvl="0" algn="ctr"/>
            <a:r>
              <a:rPr lang="zh-CN" altLang="zh-CN" sz="4000" b="1" dirty="0">
                <a:sym typeface="+mn-ea"/>
              </a:rPr>
              <a:t>平台</a:t>
            </a:r>
            <a:r>
              <a:rPr lang="zh-CN" altLang="en-US" sz="4000" b="1" dirty="0">
                <a:sym typeface="+mn-ea"/>
              </a:rPr>
              <a:t>采购审批</a:t>
            </a:r>
            <a:r>
              <a:rPr lang="zh-CN" altLang="zh-CN" sz="4000" b="1" dirty="0">
                <a:sym typeface="+mn-ea"/>
              </a:rPr>
              <a:t>流程</a:t>
            </a:r>
            <a:r>
              <a:rPr lang="en-US" altLang="zh-CN" sz="4000" b="1" dirty="0">
                <a:sym typeface="+mn-ea"/>
              </a:rPr>
              <a:t> </a:t>
            </a:r>
            <a:r>
              <a:rPr lang="zh-CN" altLang="en-US" sz="4000" b="1" dirty="0">
                <a:sym typeface="+mn-ea"/>
              </a:rPr>
              <a:t>注意细节</a:t>
            </a:r>
            <a:endParaRPr lang="zh-CN" altLang="en-US" sz="4000" dirty="0"/>
          </a:p>
        </p:txBody>
      </p:sp>
      <p:pic>
        <p:nvPicPr>
          <p:cNvPr id="4" name="图片 3" descr="QQ浏览器截图20230301093310"/>
          <p:cNvPicPr>
            <a:picLocks noChangeAspect="1"/>
          </p:cNvPicPr>
          <p:nvPr/>
        </p:nvPicPr>
        <p:blipFill>
          <a:blip r:embed="rId1"/>
          <a:stretch>
            <a:fillRect/>
          </a:stretch>
        </p:blipFill>
        <p:spPr>
          <a:xfrm>
            <a:off x="1009650" y="2351405"/>
            <a:ext cx="10236835" cy="39744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63707" y="254000"/>
            <a:ext cx="11157238" cy="706755"/>
          </a:xfrm>
          <a:prstGeom prst="rect">
            <a:avLst/>
          </a:prstGeom>
          <a:noFill/>
        </p:spPr>
        <p:txBody>
          <a:bodyPr wrap="square" rtlCol="0">
            <a:spAutoFit/>
          </a:bodyPr>
          <a:lstStyle/>
          <a:p>
            <a:pPr algn="ctr"/>
            <a:r>
              <a:rPr lang="zh-CN" altLang="en-US" sz="4000" b="1" dirty="0">
                <a:solidFill>
                  <a:schemeClr val="tx1"/>
                </a:solidFill>
                <a:effectLst>
                  <a:outerShdw blurRad="50800" dist="38100" dir="2700000" algn="tl" rotWithShape="0">
                    <a:schemeClr val="bg1">
                      <a:lumMod val="75000"/>
                      <a:alpha val="40000"/>
                    </a:schemeClr>
                  </a:outerShdw>
                </a:effectLst>
                <a:latin typeface="微软雅黑" panose="020B0503020204020204" pitchFamily="34" charset="-122"/>
                <a:cs typeface="+mj-cs"/>
              </a:rPr>
              <a:t>三、验货流程</a:t>
            </a:r>
            <a:r>
              <a:rPr lang="zh-CN" altLang="en-US" sz="4000" b="1" dirty="0">
                <a:solidFill>
                  <a:srgbClr val="FF0000"/>
                </a:solidFill>
              </a:rPr>
              <a:t>（尤其管制类危化品</a:t>
            </a:r>
            <a:r>
              <a:rPr lang="en-US" altLang="zh-CN" sz="4000" b="1" dirty="0">
                <a:solidFill>
                  <a:srgbClr val="FF0000"/>
                </a:solidFill>
              </a:rPr>
              <a:t>-</a:t>
            </a:r>
            <a:r>
              <a:rPr lang="zh-CN" altLang="en-US" sz="4000" b="1" dirty="0">
                <a:solidFill>
                  <a:srgbClr val="FF0000"/>
                </a:solidFill>
              </a:rPr>
              <a:t>极其重要）</a:t>
            </a:r>
            <a:endParaRPr lang="zh-CN" altLang="en-US" sz="4000" b="1" dirty="0">
              <a:solidFill>
                <a:srgbClr val="FF0000"/>
              </a:solidFill>
            </a:endParaRPr>
          </a:p>
        </p:txBody>
      </p:sp>
      <p:sp>
        <p:nvSpPr>
          <p:cNvPr id="4" name="文本框 3"/>
          <p:cNvSpPr txBox="1"/>
          <p:nvPr/>
        </p:nvSpPr>
        <p:spPr>
          <a:xfrm>
            <a:off x="743585" y="1083410"/>
            <a:ext cx="3268502" cy="5692775"/>
          </a:xfrm>
          <a:prstGeom prst="rect">
            <a:avLst/>
          </a:prstGeom>
          <a:noFill/>
        </p:spPr>
        <p:txBody>
          <a:bodyPr wrap="square" rtlCol="0">
            <a:spAutoFit/>
          </a:bodyPr>
          <a:lstStyle/>
          <a:p>
            <a:pPr algn="just"/>
            <a:r>
              <a:rPr lang="en-US" sz="2800" dirty="0">
                <a:sym typeface="+mn-ea"/>
              </a:rPr>
              <a:t>1</a:t>
            </a:r>
            <a:r>
              <a:rPr lang="zh-CN" altLang="en-US" sz="2800" dirty="0">
                <a:sym typeface="+mn-ea"/>
              </a:rPr>
              <a:t>、下单人（采购员或课题组负责人）</a:t>
            </a:r>
            <a:r>
              <a:rPr lang="zh-CN" altLang="zh-CN" sz="2800" dirty="0">
                <a:sym typeface="+mn-ea"/>
              </a:rPr>
              <a:t>收到货并</a:t>
            </a:r>
            <a:r>
              <a:rPr lang="zh-CN" altLang="en-US" sz="2800" dirty="0">
                <a:sym typeface="+mn-ea"/>
              </a:rPr>
              <a:t>平台操作</a:t>
            </a:r>
            <a:r>
              <a:rPr lang="zh-CN" altLang="zh-CN" sz="2800" dirty="0">
                <a:sym typeface="+mn-ea"/>
              </a:rPr>
              <a:t>验</a:t>
            </a:r>
            <a:r>
              <a:rPr lang="zh-CN" altLang="en-US" sz="2800" dirty="0">
                <a:sym typeface="+mn-ea"/>
              </a:rPr>
              <a:t>货。</a:t>
            </a:r>
            <a:endParaRPr lang="zh-CN" altLang="zh-CN" sz="2800" dirty="0">
              <a:sym typeface="+mn-ea"/>
            </a:endParaRPr>
          </a:p>
          <a:p>
            <a:pPr algn="just"/>
            <a:r>
              <a:rPr lang="zh-CN" altLang="en-US" sz="2800" dirty="0">
                <a:sym typeface="+mn-ea"/>
              </a:rPr>
              <a:t>“订单管理”“</a:t>
            </a:r>
            <a:r>
              <a:rPr lang="zh-CN" altLang="zh-CN" sz="2800" dirty="0">
                <a:sym typeface="+mn-ea"/>
              </a:rPr>
              <a:t>验货订单</a:t>
            </a:r>
            <a:r>
              <a:rPr lang="zh-CN" altLang="en-US" sz="2800" dirty="0">
                <a:sym typeface="+mn-ea"/>
              </a:rPr>
              <a:t>”</a:t>
            </a:r>
            <a:r>
              <a:rPr lang="en-US" altLang="zh-CN" sz="2800" dirty="0">
                <a:sym typeface="+mn-ea"/>
              </a:rPr>
              <a:t> </a:t>
            </a:r>
            <a:r>
              <a:rPr lang="zh-CN" altLang="en-US" sz="2800" dirty="0">
                <a:sym typeface="+mn-ea"/>
              </a:rPr>
              <a:t>“</a:t>
            </a:r>
            <a:r>
              <a:rPr lang="zh-CN" altLang="zh-CN" sz="2800" dirty="0">
                <a:sym typeface="+mn-ea"/>
              </a:rPr>
              <a:t>待验货订单</a:t>
            </a:r>
            <a:r>
              <a:rPr lang="zh-CN" altLang="en-US" sz="2800" dirty="0">
                <a:sym typeface="+mn-ea"/>
              </a:rPr>
              <a:t>”</a:t>
            </a:r>
            <a:r>
              <a:rPr lang="en-US" altLang="zh-CN" sz="2800" dirty="0">
                <a:sym typeface="+mn-ea"/>
              </a:rPr>
              <a:t> </a:t>
            </a:r>
            <a:r>
              <a:rPr lang="zh-CN" altLang="en-US" sz="2800" dirty="0">
                <a:sym typeface="+mn-ea"/>
              </a:rPr>
              <a:t>点击“验货入库”出现验货确认对话框。</a:t>
            </a:r>
            <a:r>
              <a:rPr lang="zh-CN" altLang="zh-CN" sz="2800" dirty="0">
                <a:sym typeface="+mn-ea"/>
              </a:rPr>
              <a:t>选择见证人和仓库</a:t>
            </a:r>
            <a:r>
              <a:rPr lang="en-US" altLang="zh-CN" sz="2800" dirty="0">
                <a:sym typeface="+mn-ea"/>
              </a:rPr>
              <a:t>,</a:t>
            </a:r>
            <a:r>
              <a:rPr lang="zh-CN" altLang="en-US" sz="2800" dirty="0">
                <a:sym typeface="+mn-ea"/>
              </a:rPr>
              <a:t>完成“双人验货”。</a:t>
            </a:r>
            <a:r>
              <a:rPr lang="zh-CN" altLang="en-US" sz="2800" dirty="0">
                <a:solidFill>
                  <a:srgbClr val="FF0000"/>
                </a:solidFill>
                <a:sym typeface="+mn-ea"/>
              </a:rPr>
              <a:t>验货通过后无法通过平台进行退货处理。</a:t>
            </a:r>
            <a:endParaRPr lang="zh-CN" altLang="en-US" sz="2800" dirty="0">
              <a:solidFill>
                <a:srgbClr val="FF0000"/>
              </a:solidFill>
              <a:sym typeface="+mn-ea"/>
            </a:endParaRPr>
          </a:p>
        </p:txBody>
      </p:sp>
      <p:pic>
        <p:nvPicPr>
          <p:cNvPr id="7" name="图片 6"/>
          <p:cNvPicPr/>
          <p:nvPr/>
        </p:nvPicPr>
        <p:blipFill>
          <a:blip r:embed="rId1" cstate="print"/>
          <a:stretch>
            <a:fillRect/>
          </a:stretch>
        </p:blipFill>
        <p:spPr>
          <a:xfrm>
            <a:off x="4080418" y="3469485"/>
            <a:ext cx="7503622" cy="2632057"/>
          </a:xfrm>
          <a:prstGeom prst="rect">
            <a:avLst/>
          </a:prstGeom>
          <a:ln>
            <a:solidFill>
              <a:schemeClr val="accent1"/>
            </a:solidFill>
          </a:ln>
        </p:spPr>
      </p:pic>
      <p:pic>
        <p:nvPicPr>
          <p:cNvPr id="8" name="图片 7"/>
          <p:cNvPicPr/>
          <p:nvPr/>
        </p:nvPicPr>
        <p:blipFill>
          <a:blip r:embed="rId2" cstate="print"/>
          <a:stretch>
            <a:fillRect/>
          </a:stretch>
        </p:blipFill>
        <p:spPr>
          <a:xfrm>
            <a:off x="4080418" y="1083409"/>
            <a:ext cx="7503622" cy="2386075"/>
          </a:xfrm>
          <a:prstGeom prst="rect">
            <a:avLst/>
          </a:prstGeom>
          <a:ln>
            <a:solidFill>
              <a:schemeClr val="accent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63707" y="254000"/>
            <a:ext cx="11157238" cy="706755"/>
          </a:xfrm>
          <a:prstGeom prst="rect">
            <a:avLst/>
          </a:prstGeom>
          <a:noFill/>
        </p:spPr>
        <p:txBody>
          <a:bodyPr wrap="square" rtlCol="0">
            <a:spAutoFit/>
          </a:bodyPr>
          <a:lstStyle/>
          <a:p>
            <a:pPr algn="ctr"/>
            <a:r>
              <a:rPr lang="zh-CN" altLang="en-US" sz="4000" b="1" dirty="0"/>
              <a:t>验货</a:t>
            </a:r>
            <a:r>
              <a:rPr lang="zh-CN" altLang="en-US" sz="4000" b="1" dirty="0">
                <a:solidFill>
                  <a:srgbClr val="FF0000"/>
                </a:solidFill>
              </a:rPr>
              <a:t>（实行</a:t>
            </a:r>
            <a:r>
              <a:rPr lang="zh-CN" sz="4000" b="1" dirty="0">
                <a:solidFill>
                  <a:srgbClr val="FF0000"/>
                </a:solidFill>
              </a:rPr>
              <a:t>一瓶一码</a:t>
            </a:r>
            <a:r>
              <a:rPr lang="zh-CN" altLang="en-US" sz="4000" b="1" dirty="0">
                <a:solidFill>
                  <a:srgbClr val="FF0000"/>
                </a:solidFill>
              </a:rPr>
              <a:t>）</a:t>
            </a:r>
            <a:endParaRPr lang="zh-CN" altLang="en-US" sz="4000" b="1" dirty="0">
              <a:solidFill>
                <a:srgbClr val="FF0000"/>
              </a:solidFill>
            </a:endParaRPr>
          </a:p>
        </p:txBody>
      </p:sp>
      <p:sp>
        <p:nvSpPr>
          <p:cNvPr id="101" name="文本框 100"/>
          <p:cNvSpPr txBox="1"/>
          <p:nvPr/>
        </p:nvSpPr>
        <p:spPr>
          <a:xfrm>
            <a:off x="1861820" y="962025"/>
            <a:ext cx="8561070" cy="1627505"/>
          </a:xfrm>
          <a:prstGeom prst="rect">
            <a:avLst/>
          </a:prstGeom>
          <a:noFill/>
          <a:ln w="9525">
            <a:noFill/>
          </a:ln>
        </p:spPr>
        <p:txBody>
          <a:bodyPr wrap="square">
            <a:noAutofit/>
          </a:bodyPr>
          <a:lstStyle/>
          <a:p>
            <a:r>
              <a:rPr lang="zh-CN" sz="2400">
                <a:ea typeface="等线" panose="02010600030101010101" charset="-122"/>
              </a:rPr>
              <a:t>学校要求所有的化学试剂，供货商送货时必须有二维码（尤其是管控品和危化品非管控类），请老师们也进行监督，没有二维码的老师们可以拒收。</a:t>
            </a:r>
            <a:endParaRPr lang="zh-CN" sz="2400">
              <a:ea typeface="等线" panose="02010600030101010101" charset="-122"/>
            </a:endParaRPr>
          </a:p>
        </p:txBody>
      </p:sp>
      <p:sp>
        <p:nvSpPr>
          <p:cNvPr id="102" name="文本框 101"/>
          <p:cNvSpPr txBox="1"/>
          <p:nvPr/>
        </p:nvSpPr>
        <p:spPr>
          <a:xfrm>
            <a:off x="3556000" y="4062730"/>
            <a:ext cx="5080000" cy="645160"/>
          </a:xfrm>
          <a:prstGeom prst="rect">
            <a:avLst/>
          </a:prstGeom>
          <a:noFill/>
          <a:ln w="9525">
            <a:noFill/>
          </a:ln>
        </p:spPr>
        <p:txBody>
          <a:bodyPr>
            <a:spAutoFit/>
          </a:bodyPr>
          <a:lstStyle/>
          <a:p>
            <a:endParaRPr lang="en-US" sz="1800">
              <a:latin typeface="等线" panose="02010600030101010101" charset="-122"/>
            </a:endParaRPr>
          </a:p>
          <a:p>
            <a:r>
              <a:rPr lang="en-US" sz="1800">
                <a:latin typeface="等线" panose="02010600030101010101" charset="-122"/>
              </a:rPr>
              <a:t> </a:t>
            </a:r>
            <a:endParaRPr lang="en-US" altLang="en-US" sz="1800">
              <a:latin typeface="等线" panose="02010600030101010101" charset="-122"/>
            </a:endParaRPr>
          </a:p>
        </p:txBody>
      </p:sp>
      <p:pic>
        <p:nvPicPr>
          <p:cNvPr id="9" name="图片 8"/>
          <p:cNvPicPr>
            <a:picLocks noChangeAspect="1"/>
          </p:cNvPicPr>
          <p:nvPr/>
        </p:nvPicPr>
        <p:blipFill>
          <a:blip r:embed="rId1"/>
          <a:stretch>
            <a:fillRect/>
          </a:stretch>
        </p:blipFill>
        <p:spPr>
          <a:xfrm>
            <a:off x="5943600" y="2590800"/>
            <a:ext cx="3914140" cy="3914140"/>
          </a:xfrm>
          <a:prstGeom prst="rect">
            <a:avLst/>
          </a:prstGeom>
          <a:ln>
            <a:solidFill>
              <a:schemeClr val="accent1"/>
            </a:solidFill>
          </a:ln>
        </p:spPr>
      </p:pic>
      <p:pic>
        <p:nvPicPr>
          <p:cNvPr id="2" name="图片 1" descr="微信图片_20230905155908"/>
          <p:cNvPicPr>
            <a:picLocks noChangeAspect="1"/>
          </p:cNvPicPr>
          <p:nvPr/>
        </p:nvPicPr>
        <p:blipFill>
          <a:blip r:embed="rId2"/>
          <a:stretch>
            <a:fillRect/>
          </a:stretch>
        </p:blipFill>
        <p:spPr>
          <a:xfrm>
            <a:off x="1593215" y="2178050"/>
            <a:ext cx="3756660" cy="44138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72403"/>
            <a:ext cx="309880" cy="11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sz="135"/>
          </a:p>
        </p:txBody>
      </p:sp>
      <p:sp>
        <p:nvSpPr>
          <p:cNvPr id="5" name="圆角矩形 4"/>
          <p:cNvSpPr/>
          <p:nvPr/>
        </p:nvSpPr>
        <p:spPr>
          <a:xfrm>
            <a:off x="858838" y="1739265"/>
            <a:ext cx="631825" cy="3841750"/>
          </a:xfrm>
          <a:prstGeom prst="roundRect">
            <a:avLst/>
          </a:prstGeom>
          <a:solidFill>
            <a:schemeClr val="accent6">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实验室安全管理与服务平台</a:t>
            </a:r>
            <a:endParaRPr kumimoji="0" lang="zh-CN" altLang="en-US" sz="18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5"/>
          <p:cNvSpPr/>
          <p:nvPr/>
        </p:nvSpPr>
        <p:spPr>
          <a:xfrm>
            <a:off x="2311400" y="1536065"/>
            <a:ext cx="3441700" cy="514350"/>
          </a:xfrm>
          <a:prstGeom prst="roundRect">
            <a:avLst/>
          </a:prstGeom>
          <a:solidFill>
            <a:schemeClr val="accent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实验物资采购模块</a:t>
            </a:r>
            <a:endParaRPr kumimoji="0" lang="zh-CN" altLang="en-US" sz="18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圆角矩形 6"/>
          <p:cNvSpPr/>
          <p:nvPr/>
        </p:nvSpPr>
        <p:spPr>
          <a:xfrm>
            <a:off x="2311400" y="2356803"/>
            <a:ext cx="3441700" cy="515938"/>
          </a:xfrm>
          <a:prstGeom prst="roundRect">
            <a:avLst/>
          </a:prstGeom>
          <a:solidFill>
            <a:schemeClr val="accent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实验物资库存管理模块</a:t>
            </a:r>
            <a:endParaRPr kumimoji="0" lang="zh-CN" altLang="en-US" sz="18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 name="圆角矩形 7"/>
          <p:cNvSpPr/>
          <p:nvPr/>
        </p:nvSpPr>
        <p:spPr>
          <a:xfrm>
            <a:off x="2311400" y="3177540"/>
            <a:ext cx="3441700" cy="515938"/>
          </a:xfrm>
          <a:prstGeom prst="roundRect">
            <a:avLst/>
          </a:prstGeom>
          <a:solidFill>
            <a:schemeClr val="accent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实验室危险废物管理模块</a:t>
            </a:r>
            <a:endParaRPr kumimoji="0" lang="zh-CN" altLang="en-US" sz="18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9" name="圆角矩形 8"/>
          <p:cNvSpPr/>
          <p:nvPr/>
        </p:nvSpPr>
        <p:spPr>
          <a:xfrm>
            <a:off x="2311400" y="4604703"/>
            <a:ext cx="3441700" cy="515938"/>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实验室安全服务模块</a:t>
            </a:r>
            <a:endParaRPr kumimoji="0" lang="zh-CN" altLang="en-US" sz="18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0" name="圆角矩形 9"/>
          <p:cNvSpPr/>
          <p:nvPr/>
        </p:nvSpPr>
        <p:spPr>
          <a:xfrm>
            <a:off x="6618288" y="1536065"/>
            <a:ext cx="1192213" cy="514350"/>
          </a:xfrm>
          <a:prstGeom prst="roundRect">
            <a:avLst/>
          </a:prstGeom>
          <a:solidFill>
            <a:schemeClr val="accent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来源清</a:t>
            </a:r>
            <a:endParaRPr kumimoji="0" lang="zh-CN" altLang="en-US" sz="18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1" name="圆角矩形 10"/>
          <p:cNvSpPr/>
          <p:nvPr/>
        </p:nvSpPr>
        <p:spPr>
          <a:xfrm>
            <a:off x="6618288" y="2356803"/>
            <a:ext cx="1192213" cy="515938"/>
          </a:xfrm>
          <a:prstGeom prst="roundRect">
            <a:avLst/>
          </a:prstGeom>
          <a:solidFill>
            <a:schemeClr val="accent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底数清</a:t>
            </a:r>
            <a:endParaRPr kumimoji="0" lang="zh-CN" altLang="en-US" sz="18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2" name="圆角矩形 11"/>
          <p:cNvSpPr/>
          <p:nvPr/>
        </p:nvSpPr>
        <p:spPr>
          <a:xfrm>
            <a:off x="6618288" y="3177540"/>
            <a:ext cx="1192213" cy="515938"/>
          </a:xfrm>
          <a:prstGeom prst="roundRect">
            <a:avLst/>
          </a:prstGeom>
          <a:solidFill>
            <a:schemeClr val="accent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去向清</a:t>
            </a:r>
            <a:endParaRPr kumimoji="0" lang="zh-CN" altLang="en-US" sz="18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cxnSp>
        <p:nvCxnSpPr>
          <p:cNvPr id="13" name="直接连接符 12"/>
          <p:cNvCxnSpPr/>
          <p:nvPr/>
        </p:nvCxnSpPr>
        <p:spPr>
          <a:xfrm>
            <a:off x="5726113" y="1793240"/>
            <a:ext cx="9001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743575" y="2628265"/>
            <a:ext cx="9001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753100" y="3434715"/>
            <a:ext cx="90011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6438900" y="1336040"/>
            <a:ext cx="1552575" cy="2473325"/>
          </a:xfrm>
          <a:prstGeom prst="rect">
            <a:avLst/>
          </a:prstGeom>
          <a:noFill/>
          <a:ln w="28575" cmpd="sng">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b="0" i="0" u="none" strike="noStrike" kern="1200" cap="none" spc="0" normalizeH="0" baseline="0" noProof="1">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7" name="矩形 16"/>
          <p:cNvSpPr/>
          <p:nvPr/>
        </p:nvSpPr>
        <p:spPr>
          <a:xfrm>
            <a:off x="2224088" y="1058228"/>
            <a:ext cx="3736975" cy="4572000"/>
          </a:xfrm>
          <a:prstGeom prst="rect">
            <a:avLst/>
          </a:prstGeom>
          <a:noFill/>
          <a:ln w="28575" cmpd="sng">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b="0" i="0" u="none" strike="noStrike" kern="1200" cap="none" spc="0" normalizeH="0" baseline="0" noProof="1">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8" name="文本框 17"/>
          <p:cNvSpPr txBox="1"/>
          <p:nvPr/>
        </p:nvSpPr>
        <p:spPr>
          <a:xfrm>
            <a:off x="9194800" y="2163128"/>
            <a:ext cx="490538" cy="112395"/>
          </a:xfrm>
          <a:prstGeom prst="rect">
            <a:avLst/>
          </a:prstGeom>
          <a:noFill/>
        </p:spPr>
        <p:txBody>
          <a:bodyPr>
            <a:spAutoFit/>
          </a:bodyPr>
          <a:lstStyle/>
          <a:p>
            <a:pPr marR="0" defTabSz="914400" eaLnBrk="1" hangingPunct="1">
              <a:buClrTx/>
              <a:buSzTx/>
              <a:buFont typeface="Arial" panose="020B0604020202020204" pitchFamily="34" charset="0"/>
              <a:buNone/>
              <a:defRPr/>
            </a:pPr>
            <a:r>
              <a:rPr kumimoji="0" lang="zh-CN" altLang="en-US" sz="135" b="1" kern="1200" cap="none" spc="0" normalizeH="0" baseline="0" noProof="1">
                <a:solidFill>
                  <a:schemeClr val="accent5">
                    <a:lumMod val="75000"/>
                  </a:schemeClr>
                </a:solidFill>
                <a:latin typeface="Arial" panose="020B0604020202020204" pitchFamily="34" charset="0"/>
                <a:ea typeface="微软雅黑" panose="020B0503020204020204" pitchFamily="34" charset="-122"/>
                <a:cs typeface="+mn-cs"/>
              </a:rPr>
              <a:t>全生命周期管理</a:t>
            </a:r>
            <a:endParaRPr kumimoji="0" lang="zh-CN" altLang="en-US" sz="135" b="1" kern="1200" cap="none" spc="0" normalizeH="0" baseline="0" noProof="1">
              <a:solidFill>
                <a:schemeClr val="accent5">
                  <a:lumMod val="75000"/>
                </a:schemeClr>
              </a:solidFill>
              <a:latin typeface="Arial" panose="020B0604020202020204" pitchFamily="34" charset="0"/>
              <a:ea typeface="微软雅黑" panose="020B0503020204020204" pitchFamily="34" charset="-122"/>
              <a:cs typeface="+mn-cs"/>
            </a:endParaRPr>
          </a:p>
        </p:txBody>
      </p:sp>
      <p:sp>
        <p:nvSpPr>
          <p:cNvPr id="19" name="圆角矩形 18"/>
          <p:cNvSpPr/>
          <p:nvPr/>
        </p:nvSpPr>
        <p:spPr>
          <a:xfrm>
            <a:off x="6618288" y="4088765"/>
            <a:ext cx="2333625" cy="515938"/>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实验室安全数据中心</a:t>
            </a:r>
            <a:endParaRPr kumimoji="0" lang="zh-CN" altLang="en-US" sz="18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0" name="圆角矩形 19"/>
          <p:cNvSpPr/>
          <p:nvPr/>
        </p:nvSpPr>
        <p:spPr>
          <a:xfrm>
            <a:off x="6618288" y="4807903"/>
            <a:ext cx="2333625" cy="515938"/>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实验室安全巡查</a:t>
            </a:r>
            <a:endParaRPr kumimoji="0" lang="zh-CN" altLang="en-US" sz="18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1" name="圆角矩形 20"/>
          <p:cNvSpPr/>
          <p:nvPr/>
        </p:nvSpPr>
        <p:spPr>
          <a:xfrm>
            <a:off x="6626225" y="5527040"/>
            <a:ext cx="2325688" cy="515938"/>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实验室安全自查上报</a:t>
            </a:r>
            <a:endParaRPr kumimoji="0" lang="zh-CN" altLang="en-US" sz="18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2" name="圆角矩形 21"/>
          <p:cNvSpPr/>
          <p:nvPr/>
        </p:nvSpPr>
        <p:spPr>
          <a:xfrm>
            <a:off x="6618288" y="6246178"/>
            <a:ext cx="2325688" cy="515938"/>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实验室安全培训</a:t>
            </a:r>
            <a:endParaRPr kumimoji="0" lang="zh-CN" altLang="en-US" sz="18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cxnSp>
        <p:nvCxnSpPr>
          <p:cNvPr id="23" name="直接连接符 22"/>
          <p:cNvCxnSpPr/>
          <p:nvPr/>
        </p:nvCxnSpPr>
        <p:spPr>
          <a:xfrm flipH="1">
            <a:off x="6362700" y="4357053"/>
            <a:ext cx="2555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6362700" y="5066665"/>
            <a:ext cx="2555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6362700" y="5784215"/>
            <a:ext cx="2555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362700" y="6503353"/>
            <a:ext cx="2555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362700" y="4355465"/>
            <a:ext cx="0" cy="2159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9" idx="3"/>
          </p:cNvCxnSpPr>
          <p:nvPr/>
        </p:nvCxnSpPr>
        <p:spPr>
          <a:xfrm>
            <a:off x="5753100" y="4873625"/>
            <a:ext cx="6127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圆角矩形 6"/>
          <p:cNvSpPr/>
          <p:nvPr/>
        </p:nvSpPr>
        <p:spPr>
          <a:xfrm>
            <a:off x="8244205" y="1518920"/>
            <a:ext cx="2902585" cy="531495"/>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已实现财务对接，</a:t>
            </a:r>
            <a:endParaRPr kumimoji="0" lang="zh-CN" altLang="en-US" sz="18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cxnSp>
        <p:nvCxnSpPr>
          <p:cNvPr id="32" name="直接连接符 31"/>
          <p:cNvCxnSpPr/>
          <p:nvPr/>
        </p:nvCxnSpPr>
        <p:spPr>
          <a:xfrm>
            <a:off x="7810500" y="1793240"/>
            <a:ext cx="43338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圆角矩形 1"/>
          <p:cNvSpPr/>
          <p:nvPr/>
        </p:nvSpPr>
        <p:spPr>
          <a:xfrm>
            <a:off x="10909300" y="2355215"/>
            <a:ext cx="631825" cy="38417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公安部门制毒套装大数据研判</a:t>
            </a:r>
            <a:endParaRPr kumimoji="0" lang="zh-CN" altLang="en-US" sz="18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cxnSp>
        <p:nvCxnSpPr>
          <p:cNvPr id="34" name="直接连接符 33"/>
          <p:cNvCxnSpPr/>
          <p:nvPr/>
        </p:nvCxnSpPr>
        <p:spPr>
          <a:xfrm>
            <a:off x="9775825" y="3088640"/>
            <a:ext cx="9001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191500" y="3088640"/>
            <a:ext cx="90011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647065" y="160020"/>
            <a:ext cx="9850120" cy="706755"/>
          </a:xfrm>
          <a:prstGeom prst="rect">
            <a:avLst/>
          </a:prstGeom>
          <a:noFill/>
        </p:spPr>
        <p:txBody>
          <a:bodyPr wrap="square">
            <a:spAutoFit/>
          </a:bodyPr>
          <a:lstStyle/>
          <a:p>
            <a:pPr marR="0" defTabSz="914400" eaLnBrk="1" fontAlgn="auto" hangingPunct="1">
              <a:spcBef>
                <a:spcPts val="0"/>
              </a:spcBef>
              <a:spcAft>
                <a:spcPts val="0"/>
              </a:spcAft>
              <a:buClrTx/>
              <a:buSzTx/>
              <a:buFontTx/>
              <a:buNone/>
              <a:defRPr/>
            </a:pPr>
            <a:r>
              <a:rPr kumimoji="0" lang="zh-CN" altLang="en-US" sz="4000" b="1" kern="1200" cap="none" spc="0" normalizeH="0" baseline="0" noProof="0" dirty="0">
                <a:solidFill>
                  <a:schemeClr val="accent5">
                    <a:lumMod val="75000"/>
                  </a:schemeClr>
                </a:solidFill>
                <a:effectLst>
                  <a:outerShdw blurRad="50800" dist="38100" dir="2700000" algn="tl" rotWithShape="0">
                    <a:schemeClr val="bg1">
                      <a:lumMod val="75000"/>
                      <a:alpha val="40000"/>
                    </a:schemeClr>
                  </a:outerShdw>
                </a:effectLst>
                <a:latin typeface="微软雅黑" panose="020B0503020204020204" pitchFamily="34" charset="-122"/>
                <a:ea typeface="微软雅黑" panose="020B0503020204020204" pitchFamily="34" charset="-122"/>
                <a:cs typeface="+mj-cs"/>
                <a:sym typeface="+mn-ea"/>
              </a:rPr>
              <a:t>实验室安全管理与服务平台建设情况</a:t>
            </a:r>
            <a:endParaRPr kumimoji="0" lang="zh-CN" altLang="en-US" sz="4000" b="1" kern="1200" cap="none" spc="0" normalizeH="0" baseline="0" noProof="0" dirty="0">
              <a:solidFill>
                <a:schemeClr val="accent5">
                  <a:lumMod val="75000"/>
                </a:schemeClr>
              </a:solidFill>
              <a:effectLst>
                <a:outerShdw blurRad="50800" dist="38100" dir="2700000" algn="tl" rotWithShape="0">
                  <a:schemeClr val="bg1">
                    <a:lumMod val="75000"/>
                    <a:alpha val="40000"/>
                  </a:schemeClr>
                </a:outerShdw>
              </a:effectLst>
              <a:latin typeface="微软雅黑" panose="020B0503020204020204" pitchFamily="34" charset="-122"/>
              <a:ea typeface="微软雅黑" panose="020B0503020204020204" pitchFamily="34" charset="-122"/>
              <a:cs typeface="+mj-cs"/>
              <a:sym typeface="+mn-ea"/>
            </a:endParaRPr>
          </a:p>
        </p:txBody>
      </p:sp>
      <p:sp>
        <p:nvSpPr>
          <p:cNvPr id="37" name="文本框 15"/>
          <p:cNvSpPr txBox="1"/>
          <p:nvPr/>
        </p:nvSpPr>
        <p:spPr>
          <a:xfrm>
            <a:off x="9203734" y="2219326"/>
            <a:ext cx="481604" cy="2030095"/>
          </a:xfrm>
          <a:prstGeom prst="rect">
            <a:avLst/>
          </a:prstGeom>
          <a:noFill/>
        </p:spPr>
        <p:txBody>
          <a:bodyPr wrap="square">
            <a:spAutoFit/>
          </a:bodyPr>
          <a:lstStyle/>
          <a:p>
            <a:pPr eaLnBrk="1" hangingPunct="1">
              <a:buFont typeface="Arial" panose="020B0604020202020204" pitchFamily="34" charset="0"/>
              <a:buNone/>
              <a:defRPr/>
            </a:pPr>
            <a:r>
              <a:rPr lang="zh-CN" altLang="en-US" b="1" noProof="1">
                <a:solidFill>
                  <a:schemeClr val="accent5">
                    <a:lumMod val="75000"/>
                  </a:schemeClr>
                </a:solidFill>
              </a:rPr>
              <a:t>全生命周期管理</a:t>
            </a:r>
            <a:endParaRPr lang="zh-CN" altLang="en-US" b="1" noProof="1">
              <a:solidFill>
                <a:schemeClr val="accent5">
                  <a:lumMod val="75000"/>
                </a:schemeClr>
              </a:solidFill>
            </a:endParaRPr>
          </a:p>
        </p:txBody>
      </p:sp>
      <p:sp>
        <p:nvSpPr>
          <p:cNvPr id="38" name="文本框 28"/>
          <p:cNvSpPr txBox="1"/>
          <p:nvPr/>
        </p:nvSpPr>
        <p:spPr>
          <a:xfrm>
            <a:off x="9199563" y="4649946"/>
            <a:ext cx="490537" cy="1753235"/>
          </a:xfrm>
          <a:prstGeom prst="rect">
            <a:avLst/>
          </a:prstGeom>
          <a:noFill/>
        </p:spPr>
        <p:txBody>
          <a:bodyPr>
            <a:spAutoFit/>
          </a:bodyPr>
          <a:lstStyle/>
          <a:p>
            <a:pPr eaLnBrk="1" hangingPunct="1">
              <a:buFont typeface="Arial" panose="020B0604020202020204" pitchFamily="34" charset="0"/>
              <a:buNone/>
              <a:defRPr/>
            </a:pPr>
            <a:r>
              <a:rPr lang="zh-CN" altLang="en-US" b="1" noProof="1">
                <a:solidFill>
                  <a:schemeClr val="accent5">
                    <a:lumMod val="75000"/>
                  </a:schemeClr>
                </a:solidFill>
              </a:rPr>
              <a:t>二期建设内容</a:t>
            </a:r>
            <a:endParaRPr lang="zh-CN" altLang="en-US" b="1" noProof="1">
              <a:solidFill>
                <a:schemeClr val="accent5">
                  <a:lumMod val="75000"/>
                </a:schemeClr>
              </a:solidFill>
            </a:endParaRPr>
          </a:p>
        </p:txBody>
      </p:sp>
      <p:sp>
        <p:nvSpPr>
          <p:cNvPr id="39" name="文本框 26"/>
          <p:cNvSpPr txBox="1"/>
          <p:nvPr/>
        </p:nvSpPr>
        <p:spPr>
          <a:xfrm>
            <a:off x="2224088" y="5875338"/>
            <a:ext cx="3606800" cy="827406"/>
          </a:xfrm>
          <a:prstGeom prst="rect">
            <a:avLst/>
          </a:prstGeom>
          <a:noFill/>
          <a:ln w="12700" cmpd="sng">
            <a:solidFill>
              <a:schemeClr val="accent1">
                <a:shade val="50000"/>
              </a:schemeClr>
            </a:solidFill>
            <a:prstDash val="lgDash"/>
          </a:ln>
        </p:spPr>
        <p:txBody>
          <a:bodyPr>
            <a:spAutoFit/>
          </a:bodyPr>
          <a:lstStyle/>
          <a:p>
            <a:pPr algn="ctr" eaLnBrk="1" hangingPunct="1">
              <a:lnSpc>
                <a:spcPct val="140000"/>
              </a:lnSpc>
              <a:buFont typeface="Arial" panose="020B0604020202020204" pitchFamily="34" charset="0"/>
              <a:buNone/>
              <a:defRPr/>
            </a:pPr>
            <a:r>
              <a:rPr lang="zh-CN" altLang="en-US" b="1" noProof="1">
                <a:solidFill>
                  <a:srgbClr val="FF0000"/>
                </a:solidFill>
              </a:rPr>
              <a:t>微信小程序可与学校已有系统实现结合关联</a:t>
            </a:r>
            <a:r>
              <a:rPr lang="zh-CN" altLang="en-US" b="1" noProof="1">
                <a:solidFill>
                  <a:schemeClr val="accent5">
                    <a:lumMod val="75000"/>
                  </a:schemeClr>
                </a:solidFill>
              </a:rPr>
              <a:t> </a:t>
            </a:r>
            <a:endParaRPr lang="zh-CN" altLang="en-US" b="1" noProof="1">
              <a:solidFill>
                <a:schemeClr val="accent5">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14189" y="1231900"/>
            <a:ext cx="3938905" cy="5219700"/>
          </a:xfrm>
          <a:prstGeom prst="rect">
            <a:avLst/>
          </a:prstGeom>
          <a:noFill/>
          <a:ln w="28575" cmpd="sng">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黑体" panose="02010609060101010101" charset="-122"/>
              <a:ea typeface="黑体" panose="02010609060101010101" charset="-122"/>
            </a:endParaRPr>
          </a:p>
        </p:txBody>
      </p:sp>
      <p:sp>
        <p:nvSpPr>
          <p:cNvPr id="3" name="流程图: 可选过程 2"/>
          <p:cNvSpPr/>
          <p:nvPr/>
        </p:nvSpPr>
        <p:spPr>
          <a:xfrm>
            <a:off x="7072051" y="1740800"/>
            <a:ext cx="2616200" cy="715277"/>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zh-CN" altLang="en-US" sz="1600" b="1" dirty="0">
                <a:latin typeface="黑体" panose="02010609060101010101" charset="-122"/>
                <a:ea typeface="黑体" panose="02010609060101010101" charset="-122"/>
                <a:sym typeface="Cambria" panose="02040503050406030204"/>
              </a:rPr>
              <a:t>实验室成员点击</a:t>
            </a:r>
            <a:endParaRPr lang="en-US" altLang="zh-CN" sz="1600" b="1" dirty="0">
              <a:latin typeface="黑体" panose="02010609060101010101" charset="-122"/>
              <a:ea typeface="黑体" panose="02010609060101010101" charset="-122"/>
              <a:sym typeface="Cambria" panose="02040503050406030204"/>
            </a:endParaRPr>
          </a:p>
          <a:p>
            <a:pPr algn="ctr" fontAlgn="base">
              <a:spcBef>
                <a:spcPct val="0"/>
              </a:spcBef>
              <a:spcAft>
                <a:spcPct val="0"/>
              </a:spcAft>
            </a:pPr>
            <a:r>
              <a:rPr lang="zh-CN" altLang="en-US" sz="1600" b="1" dirty="0">
                <a:latin typeface="黑体" panose="02010609060101010101" charset="-122"/>
                <a:ea typeface="黑体" panose="02010609060101010101" charset="-122"/>
                <a:sym typeface="Cambria" panose="02040503050406030204"/>
              </a:rPr>
              <a:t>“危化品库存”</a:t>
            </a:r>
            <a:endParaRPr lang="en-US" altLang="zh-CN" sz="1600" b="1" dirty="0">
              <a:latin typeface="黑体" panose="02010609060101010101" charset="-122"/>
              <a:ea typeface="黑体" panose="02010609060101010101" charset="-122"/>
              <a:sym typeface="Cambria" panose="02040503050406030204"/>
            </a:endParaRPr>
          </a:p>
        </p:txBody>
      </p:sp>
      <p:sp>
        <p:nvSpPr>
          <p:cNvPr id="4" name="流程图: 可选过程 3"/>
          <p:cNvSpPr/>
          <p:nvPr/>
        </p:nvSpPr>
        <p:spPr>
          <a:xfrm>
            <a:off x="7072051" y="2834906"/>
            <a:ext cx="2616199" cy="528955"/>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zh-CN" altLang="en-US" sz="1600" b="1" dirty="0">
                <a:latin typeface="黑体" panose="02010609060101010101" charset="-122"/>
                <a:ea typeface="黑体" panose="02010609060101010101" charset="-122"/>
                <a:sym typeface="Cambria" panose="02040503050406030204"/>
              </a:rPr>
              <a:t>点击“出库”</a:t>
            </a:r>
            <a:endParaRPr lang="zh-CN" altLang="zh-CN" sz="1600" b="1" dirty="0">
              <a:latin typeface="黑体" panose="02010609060101010101" charset="-122"/>
              <a:ea typeface="黑体" panose="02010609060101010101" charset="-122"/>
              <a:sym typeface="Cambria" panose="02040503050406030204"/>
            </a:endParaRPr>
          </a:p>
        </p:txBody>
      </p:sp>
      <p:sp>
        <p:nvSpPr>
          <p:cNvPr id="5" name="圆角矩形 5"/>
          <p:cNvSpPr/>
          <p:nvPr/>
        </p:nvSpPr>
        <p:spPr>
          <a:xfrm>
            <a:off x="7072050" y="3704857"/>
            <a:ext cx="2616199" cy="688339"/>
          </a:xfrm>
          <a:prstGeom prst="round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zh-CN" altLang="en-US" sz="1600" b="1" noProof="1">
              <a:latin typeface="黑体" panose="02010609060101010101" charset="-122"/>
              <a:ea typeface="黑体" panose="02010609060101010101" charset="-122"/>
              <a:sym typeface="+mn-ea"/>
            </a:endParaRPr>
          </a:p>
          <a:p>
            <a:pPr algn="ctr" fontAlgn="base">
              <a:spcBef>
                <a:spcPct val="0"/>
              </a:spcBef>
              <a:spcAft>
                <a:spcPct val="0"/>
              </a:spcAft>
            </a:pPr>
            <a:r>
              <a:rPr lang="zh-CN" altLang="en-US" sz="1600" b="1" noProof="1">
                <a:latin typeface="黑体" panose="02010609060101010101" charset="-122"/>
                <a:ea typeface="黑体" panose="02010609060101010101" charset="-122"/>
                <a:sym typeface="+mn-ea"/>
              </a:rPr>
              <a:t>填写好出库信息：</a:t>
            </a:r>
            <a:endParaRPr lang="zh-CN" altLang="en-US" sz="1600" b="1" noProof="1">
              <a:latin typeface="黑体" panose="02010609060101010101" charset="-122"/>
              <a:ea typeface="黑体" panose="02010609060101010101" charset="-122"/>
              <a:sym typeface="+mn-ea"/>
            </a:endParaRPr>
          </a:p>
          <a:p>
            <a:pPr algn="ctr" fontAlgn="base">
              <a:spcBef>
                <a:spcPct val="0"/>
              </a:spcBef>
              <a:spcAft>
                <a:spcPct val="0"/>
              </a:spcAft>
            </a:pPr>
            <a:r>
              <a:rPr lang="zh-CN" altLang="en-US" sz="1600" b="1" noProof="1">
                <a:latin typeface="黑体" panose="02010609060101010101" charset="-122"/>
                <a:ea typeface="黑体" panose="02010609060101010101" charset="-122"/>
                <a:sym typeface="+mn-ea"/>
              </a:rPr>
              <a:t>出库数量</a:t>
            </a:r>
            <a:endParaRPr lang="zh-CN" altLang="en-US" sz="1600" b="1" noProof="1">
              <a:latin typeface="黑体" panose="02010609060101010101" charset="-122"/>
              <a:ea typeface="黑体" panose="02010609060101010101" charset="-122"/>
              <a:sym typeface="+mn-ea"/>
            </a:endParaRPr>
          </a:p>
          <a:p>
            <a:pPr algn="ctr" fontAlgn="base">
              <a:spcBef>
                <a:spcPct val="0"/>
              </a:spcBef>
              <a:spcAft>
                <a:spcPct val="0"/>
              </a:spcAft>
            </a:pPr>
            <a:endParaRPr lang="en-US" altLang="zh-CN" sz="1600" b="1" noProof="1">
              <a:latin typeface="黑体" panose="02010609060101010101" charset="-122"/>
              <a:ea typeface="黑体" panose="02010609060101010101" charset="-122"/>
              <a:sym typeface="+mn-ea"/>
            </a:endParaRPr>
          </a:p>
        </p:txBody>
      </p:sp>
      <p:sp>
        <p:nvSpPr>
          <p:cNvPr id="6" name="流程图: 可选过程 5"/>
          <p:cNvSpPr/>
          <p:nvPr/>
        </p:nvSpPr>
        <p:spPr>
          <a:xfrm>
            <a:off x="7072050" y="4777371"/>
            <a:ext cx="2616198" cy="528638"/>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zh-CN" altLang="en-US" sz="1600" b="1" dirty="0">
                <a:latin typeface="黑体" panose="02010609060101010101" charset="-122"/>
                <a:ea typeface="黑体" panose="02010609060101010101" charset="-122"/>
                <a:sym typeface="Cambria" panose="02040503050406030204"/>
              </a:rPr>
              <a:t>点击“保存”</a:t>
            </a:r>
            <a:endParaRPr lang="zh-CN" altLang="zh-CN" sz="1600" b="1" dirty="0">
              <a:latin typeface="黑体" panose="02010609060101010101" charset="-122"/>
              <a:ea typeface="黑体" panose="02010609060101010101" charset="-122"/>
              <a:sym typeface="Cambria" panose="02040503050406030204"/>
            </a:endParaRPr>
          </a:p>
        </p:txBody>
      </p:sp>
      <p:sp>
        <p:nvSpPr>
          <p:cNvPr id="7" name="流程图: 可选过程 6"/>
          <p:cNvSpPr/>
          <p:nvPr/>
        </p:nvSpPr>
        <p:spPr>
          <a:xfrm>
            <a:off x="7072050" y="5641851"/>
            <a:ext cx="2616199" cy="656345"/>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zh-CN" altLang="en-US" sz="1600" b="1" dirty="0">
                <a:latin typeface="黑体" panose="02010609060101010101" charset="-122"/>
                <a:ea typeface="黑体" panose="02010609060101010101" charset="-122"/>
                <a:sym typeface="Cambria" panose="02040503050406030204"/>
              </a:rPr>
              <a:t>出库成功</a:t>
            </a:r>
            <a:endParaRPr lang="zh-CN" altLang="en-US" sz="1600" b="1" dirty="0">
              <a:latin typeface="黑体" panose="02010609060101010101" charset="-122"/>
              <a:ea typeface="黑体" panose="02010609060101010101" charset="-122"/>
              <a:sym typeface="Cambria" panose="02040503050406030204"/>
            </a:endParaRPr>
          </a:p>
          <a:p>
            <a:pPr algn="ctr" fontAlgn="base">
              <a:spcBef>
                <a:spcPct val="0"/>
              </a:spcBef>
              <a:spcAft>
                <a:spcPct val="0"/>
              </a:spcAft>
            </a:pPr>
            <a:r>
              <a:rPr lang="zh-CN" altLang="en-US" sz="1600" b="1" dirty="0">
                <a:latin typeface="黑体" panose="02010609060101010101" charset="-122"/>
                <a:ea typeface="黑体" panose="02010609060101010101" charset="-122"/>
                <a:sym typeface="Cambria" panose="02040503050406030204"/>
              </a:rPr>
              <a:t>生成危化品出库台账</a:t>
            </a:r>
            <a:endParaRPr lang="zh-CN" altLang="en-US" sz="1600" b="1" dirty="0">
              <a:latin typeface="黑体" panose="02010609060101010101" charset="-122"/>
              <a:ea typeface="黑体" panose="02010609060101010101" charset="-122"/>
              <a:sym typeface="Cambria" panose="02040503050406030204"/>
            </a:endParaRPr>
          </a:p>
        </p:txBody>
      </p:sp>
      <p:sp>
        <p:nvSpPr>
          <p:cNvPr id="8" name="流程图: 可选过程 7"/>
          <p:cNvSpPr/>
          <p:nvPr/>
        </p:nvSpPr>
        <p:spPr>
          <a:xfrm>
            <a:off x="1955800" y="2753626"/>
            <a:ext cx="2654299" cy="528638"/>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zh-CN" altLang="en-US" sz="1600" b="1" dirty="0">
                <a:latin typeface="黑体" panose="02010609060101010101" charset="-122"/>
                <a:ea typeface="黑体" panose="02010609060101010101" charset="-122"/>
                <a:sym typeface="Cambria" panose="02040503050406030204"/>
              </a:rPr>
              <a:t>点击“出库”</a:t>
            </a:r>
            <a:endParaRPr lang="zh-CN" altLang="zh-CN" sz="1600" b="1" dirty="0">
              <a:latin typeface="黑体" panose="02010609060101010101" charset="-122"/>
              <a:ea typeface="黑体" panose="02010609060101010101" charset="-122"/>
              <a:sym typeface="Cambria" panose="02040503050406030204"/>
            </a:endParaRPr>
          </a:p>
        </p:txBody>
      </p:sp>
      <p:sp>
        <p:nvSpPr>
          <p:cNvPr id="9" name="流程图: 可选过程 8"/>
          <p:cNvSpPr/>
          <p:nvPr/>
        </p:nvSpPr>
        <p:spPr>
          <a:xfrm>
            <a:off x="1968501" y="4891671"/>
            <a:ext cx="2654298" cy="528638"/>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zh-CN" altLang="en-US" sz="1600" b="1" dirty="0">
                <a:latin typeface="黑体" panose="02010609060101010101" charset="-122"/>
                <a:ea typeface="黑体" panose="02010609060101010101" charset="-122"/>
                <a:sym typeface="Cambria" panose="02040503050406030204"/>
              </a:rPr>
              <a:t>点击“保存”</a:t>
            </a:r>
            <a:endParaRPr lang="zh-CN" altLang="zh-CN" sz="1600" b="1" dirty="0">
              <a:latin typeface="黑体" panose="02010609060101010101" charset="-122"/>
              <a:ea typeface="黑体" panose="02010609060101010101" charset="-122"/>
              <a:sym typeface="Cambria" panose="02040503050406030204"/>
            </a:endParaRPr>
          </a:p>
        </p:txBody>
      </p:sp>
      <p:sp>
        <p:nvSpPr>
          <p:cNvPr id="10" name="流程图: 可选过程 9"/>
          <p:cNvSpPr/>
          <p:nvPr/>
        </p:nvSpPr>
        <p:spPr>
          <a:xfrm>
            <a:off x="1968500" y="5682246"/>
            <a:ext cx="2654299" cy="615950"/>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zh-CN" altLang="en-US" sz="1600" b="1" dirty="0">
                <a:latin typeface="黑体" panose="02010609060101010101" charset="-122"/>
                <a:ea typeface="黑体" panose="02010609060101010101" charset="-122"/>
                <a:sym typeface="Cambria" panose="02040503050406030204"/>
              </a:rPr>
              <a:t>出库成功</a:t>
            </a:r>
            <a:endParaRPr lang="zh-CN" altLang="en-US" sz="1600" b="1" dirty="0">
              <a:latin typeface="黑体" panose="02010609060101010101" charset="-122"/>
              <a:ea typeface="黑体" panose="02010609060101010101" charset="-122"/>
              <a:sym typeface="Cambria" panose="02040503050406030204"/>
            </a:endParaRPr>
          </a:p>
          <a:p>
            <a:pPr algn="ctr" fontAlgn="base">
              <a:spcBef>
                <a:spcPct val="0"/>
              </a:spcBef>
              <a:spcAft>
                <a:spcPct val="0"/>
              </a:spcAft>
            </a:pPr>
            <a:r>
              <a:rPr lang="zh-CN" altLang="en-US" sz="1600" b="1" dirty="0">
                <a:latin typeface="黑体" panose="02010609060101010101" charset="-122"/>
                <a:ea typeface="黑体" panose="02010609060101010101" charset="-122"/>
                <a:sym typeface="Cambria" panose="02040503050406030204"/>
              </a:rPr>
              <a:t>生成管控品出库台账</a:t>
            </a:r>
            <a:endParaRPr lang="zh-CN" altLang="en-US" sz="1600" b="1" dirty="0">
              <a:latin typeface="黑体" panose="02010609060101010101" charset="-122"/>
              <a:ea typeface="黑体" panose="02010609060101010101" charset="-122"/>
              <a:sym typeface="Cambria" panose="02040503050406030204"/>
            </a:endParaRPr>
          </a:p>
        </p:txBody>
      </p:sp>
      <p:cxnSp>
        <p:nvCxnSpPr>
          <p:cNvPr id="11" name="直接箭头连接符 10"/>
          <p:cNvCxnSpPr/>
          <p:nvPr/>
        </p:nvCxnSpPr>
        <p:spPr>
          <a:xfrm>
            <a:off x="3258876" y="2507881"/>
            <a:ext cx="0" cy="2584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8" idx="2"/>
            <a:endCxn id="23" idx="0"/>
          </p:cNvCxnSpPr>
          <p:nvPr/>
        </p:nvCxnSpPr>
        <p:spPr>
          <a:xfrm>
            <a:off x="3282950" y="3282264"/>
            <a:ext cx="12700" cy="2676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3291896" y="4562106"/>
            <a:ext cx="0" cy="3168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3" idx="2"/>
            <a:endCxn id="4" idx="0"/>
          </p:cNvCxnSpPr>
          <p:nvPr/>
        </p:nvCxnSpPr>
        <p:spPr>
          <a:xfrm>
            <a:off x="8380151" y="2456077"/>
            <a:ext cx="0" cy="3788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4" idx="2"/>
            <a:endCxn id="5" idx="0"/>
          </p:cNvCxnSpPr>
          <p:nvPr/>
        </p:nvCxnSpPr>
        <p:spPr>
          <a:xfrm flipH="1">
            <a:off x="8380150" y="3363861"/>
            <a:ext cx="1" cy="3409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5" idx="2"/>
            <a:endCxn id="6" idx="0"/>
          </p:cNvCxnSpPr>
          <p:nvPr/>
        </p:nvCxnSpPr>
        <p:spPr>
          <a:xfrm flipH="1">
            <a:off x="8380149" y="4393196"/>
            <a:ext cx="1" cy="3841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6" idx="2"/>
            <a:endCxn id="7" idx="0"/>
          </p:cNvCxnSpPr>
          <p:nvPr/>
        </p:nvCxnSpPr>
        <p:spPr>
          <a:xfrm>
            <a:off x="8380149" y="5306009"/>
            <a:ext cx="1" cy="3358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圆角矩形 2"/>
          <p:cNvSpPr/>
          <p:nvPr/>
        </p:nvSpPr>
        <p:spPr>
          <a:xfrm>
            <a:off x="1365306" y="1307730"/>
            <a:ext cx="3737610" cy="440321"/>
          </a:xfrm>
          <a:prstGeom prst="roundRect">
            <a:avLst/>
          </a:prstGeom>
          <a:solidFill>
            <a:schemeClr val="accent2"/>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zh-CN" altLang="en-US" sz="2000" b="1" noProof="1">
                <a:latin typeface="黑体" panose="02010609060101010101" charset="-122"/>
                <a:ea typeface="黑体" panose="02010609060101010101" charset="-122"/>
                <a:sym typeface="+mn-ea"/>
              </a:rPr>
              <a:t>管控品出库</a:t>
            </a:r>
            <a:endParaRPr lang="zh-CN" altLang="en-US" sz="2000" b="1" noProof="1">
              <a:latin typeface="黑体" panose="02010609060101010101" charset="-122"/>
              <a:ea typeface="黑体" panose="02010609060101010101" charset="-122"/>
              <a:sym typeface="+mn-ea"/>
            </a:endParaRPr>
          </a:p>
        </p:txBody>
      </p:sp>
      <p:sp>
        <p:nvSpPr>
          <p:cNvPr id="20" name="圆角矩形 2"/>
          <p:cNvSpPr/>
          <p:nvPr/>
        </p:nvSpPr>
        <p:spPr>
          <a:xfrm>
            <a:off x="6414826" y="1307731"/>
            <a:ext cx="3737610" cy="355600"/>
          </a:xfrm>
          <a:prstGeom prst="roundRect">
            <a:avLst/>
          </a:prstGeom>
          <a:solidFill>
            <a:schemeClr val="accent2"/>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zh-CN" altLang="en-US" sz="2000" b="1" noProof="1">
                <a:latin typeface="黑体" panose="02010609060101010101" charset="-122"/>
                <a:ea typeface="黑体" panose="02010609060101010101" charset="-122"/>
                <a:sym typeface="+mn-ea"/>
              </a:rPr>
              <a:t>危化品出库</a:t>
            </a:r>
            <a:endParaRPr lang="zh-CN" altLang="en-US" sz="2000" b="1" noProof="1">
              <a:latin typeface="黑体" panose="02010609060101010101" charset="-122"/>
              <a:ea typeface="黑体" panose="02010609060101010101" charset="-122"/>
              <a:sym typeface="+mn-ea"/>
            </a:endParaRPr>
          </a:p>
        </p:txBody>
      </p:sp>
      <p:sp>
        <p:nvSpPr>
          <p:cNvPr id="21" name="矩形 20"/>
          <p:cNvSpPr/>
          <p:nvPr/>
        </p:nvSpPr>
        <p:spPr>
          <a:xfrm>
            <a:off x="6282747" y="1231900"/>
            <a:ext cx="3995738" cy="5219700"/>
          </a:xfrm>
          <a:prstGeom prst="rect">
            <a:avLst/>
          </a:prstGeom>
          <a:noFill/>
          <a:ln w="28575" cmpd="sng">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黑体" panose="02010609060101010101" charset="-122"/>
              <a:ea typeface="黑体" panose="02010609060101010101" charset="-122"/>
            </a:endParaRPr>
          </a:p>
        </p:txBody>
      </p:sp>
      <p:sp>
        <p:nvSpPr>
          <p:cNvPr id="22" name="流程图: 可选过程 21"/>
          <p:cNvSpPr/>
          <p:nvPr/>
        </p:nvSpPr>
        <p:spPr>
          <a:xfrm>
            <a:off x="1968500" y="1799856"/>
            <a:ext cx="2654300" cy="656221"/>
          </a:xfrm>
          <a:prstGeom prst="flowChartAlternateProcess">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zh-CN" altLang="en-US" sz="1600" b="1" dirty="0">
                <a:latin typeface="黑体" panose="02010609060101010101" charset="-122"/>
                <a:ea typeface="黑体" panose="02010609060101010101" charset="-122"/>
                <a:sym typeface="Cambria" panose="02040503050406030204"/>
              </a:rPr>
              <a:t>实验室成员点击</a:t>
            </a:r>
            <a:endParaRPr lang="en-US" altLang="zh-CN" sz="1600" b="1" dirty="0">
              <a:latin typeface="黑体" panose="02010609060101010101" charset="-122"/>
              <a:ea typeface="黑体" panose="02010609060101010101" charset="-122"/>
              <a:sym typeface="Cambria" panose="02040503050406030204"/>
            </a:endParaRPr>
          </a:p>
          <a:p>
            <a:pPr algn="ctr" fontAlgn="base">
              <a:spcBef>
                <a:spcPct val="0"/>
              </a:spcBef>
              <a:spcAft>
                <a:spcPct val="0"/>
              </a:spcAft>
            </a:pPr>
            <a:r>
              <a:rPr lang="zh-CN" altLang="en-US" sz="1600" b="1" dirty="0">
                <a:latin typeface="黑体" panose="02010609060101010101" charset="-122"/>
                <a:ea typeface="黑体" panose="02010609060101010101" charset="-122"/>
                <a:sym typeface="Cambria" panose="02040503050406030204"/>
              </a:rPr>
              <a:t>“管控品库存”</a:t>
            </a:r>
            <a:endParaRPr lang="en-US" altLang="zh-CN" sz="1600" b="1" dirty="0">
              <a:latin typeface="黑体" panose="02010609060101010101" charset="-122"/>
              <a:ea typeface="黑体" panose="02010609060101010101" charset="-122"/>
              <a:sym typeface="Cambria" panose="02040503050406030204"/>
            </a:endParaRPr>
          </a:p>
        </p:txBody>
      </p:sp>
      <p:sp>
        <p:nvSpPr>
          <p:cNvPr id="23" name="圆角矩形 3"/>
          <p:cNvSpPr/>
          <p:nvPr/>
        </p:nvSpPr>
        <p:spPr>
          <a:xfrm>
            <a:off x="1968500" y="3549916"/>
            <a:ext cx="2654299" cy="1132840"/>
          </a:xfrm>
          <a:prstGeom prst="round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zh-CN" altLang="en-US" sz="1600" b="1" noProof="1">
                <a:latin typeface="黑体" panose="02010609060101010101" charset="-122"/>
                <a:ea typeface="黑体" panose="02010609060101010101" charset="-122"/>
                <a:sym typeface="+mn-ea"/>
              </a:rPr>
              <a:t>填写好出库信息：</a:t>
            </a:r>
            <a:endParaRPr lang="zh-CN" altLang="en-US" sz="1600" b="1" noProof="1">
              <a:latin typeface="黑体" panose="02010609060101010101" charset="-122"/>
              <a:ea typeface="黑体" panose="02010609060101010101" charset="-122"/>
              <a:sym typeface="+mn-ea"/>
            </a:endParaRPr>
          </a:p>
          <a:p>
            <a:pPr algn="ctr" fontAlgn="base">
              <a:spcBef>
                <a:spcPct val="0"/>
              </a:spcBef>
              <a:spcAft>
                <a:spcPct val="0"/>
              </a:spcAft>
            </a:pPr>
            <a:r>
              <a:rPr lang="zh-CN" altLang="en-US" sz="1600" b="1" noProof="1">
                <a:latin typeface="黑体" panose="02010609060101010101" charset="-122"/>
                <a:ea typeface="黑体" panose="02010609060101010101" charset="-122"/>
                <a:sym typeface="+mn-ea"/>
              </a:rPr>
              <a:t>①出库数量</a:t>
            </a:r>
            <a:endParaRPr lang="zh-CN" altLang="en-US" sz="1600" b="1" noProof="1">
              <a:latin typeface="黑体" panose="02010609060101010101" charset="-122"/>
              <a:ea typeface="黑体" panose="02010609060101010101" charset="-122"/>
              <a:sym typeface="+mn-ea"/>
            </a:endParaRPr>
          </a:p>
          <a:p>
            <a:pPr algn="ctr" fontAlgn="base">
              <a:spcBef>
                <a:spcPct val="0"/>
              </a:spcBef>
              <a:spcAft>
                <a:spcPct val="0"/>
              </a:spcAft>
            </a:pPr>
            <a:r>
              <a:rPr lang="zh-CN" altLang="en-US" sz="1600" b="1" noProof="1">
                <a:latin typeface="黑体" panose="02010609060101010101" charset="-122"/>
                <a:ea typeface="黑体" panose="02010609060101010101" charset="-122"/>
                <a:sym typeface="+mn-ea"/>
              </a:rPr>
              <a:t> ②见证人</a:t>
            </a:r>
            <a:endParaRPr lang="zh-CN" altLang="en-US" sz="1600" b="1" noProof="1">
              <a:latin typeface="黑体" panose="02010609060101010101" charset="-122"/>
              <a:ea typeface="黑体" panose="02010609060101010101" charset="-122"/>
              <a:sym typeface="+mn-ea"/>
            </a:endParaRPr>
          </a:p>
          <a:p>
            <a:pPr algn="ctr" fontAlgn="base">
              <a:spcBef>
                <a:spcPct val="0"/>
              </a:spcBef>
              <a:spcAft>
                <a:spcPct val="0"/>
              </a:spcAft>
            </a:pPr>
            <a:r>
              <a:rPr lang="zh-CN" altLang="en-US" sz="1600" b="1" noProof="1">
                <a:latin typeface="黑体" panose="02010609060101010101" charset="-122"/>
                <a:ea typeface="黑体" panose="02010609060101010101" charset="-122"/>
                <a:sym typeface="+mn-ea"/>
              </a:rPr>
              <a:t>（符合法律</a:t>
            </a:r>
            <a:r>
              <a:rPr lang="en-US" altLang="zh-CN" sz="1600" b="1" noProof="1">
                <a:latin typeface="黑体" panose="02010609060101010101" charset="-122"/>
                <a:ea typeface="黑体" panose="02010609060101010101" charset="-122"/>
                <a:sym typeface="+mn-ea"/>
              </a:rPr>
              <a:t>“</a:t>
            </a:r>
            <a:r>
              <a:rPr lang="zh-CN" altLang="en-US" sz="1600" b="1" noProof="1">
                <a:latin typeface="黑体" panose="02010609060101010101" charset="-122"/>
                <a:ea typeface="黑体" panose="02010609060101010101" charset="-122"/>
                <a:sym typeface="+mn-ea"/>
              </a:rPr>
              <a:t>五双要求</a:t>
            </a:r>
            <a:r>
              <a:rPr lang="en-US" altLang="zh-CN" sz="1600" b="1" noProof="1">
                <a:latin typeface="黑体" panose="02010609060101010101" charset="-122"/>
                <a:ea typeface="黑体" panose="02010609060101010101" charset="-122"/>
                <a:sym typeface="+mn-ea"/>
              </a:rPr>
              <a:t>”</a:t>
            </a:r>
            <a:r>
              <a:rPr lang="zh-CN" altLang="en-US" sz="1600" b="1" noProof="1">
                <a:latin typeface="黑体" panose="02010609060101010101" charset="-122"/>
                <a:ea typeface="黑体" panose="02010609060101010101" charset="-122"/>
                <a:sym typeface="+mn-ea"/>
              </a:rPr>
              <a:t>）</a:t>
            </a:r>
            <a:endParaRPr lang="en-US" altLang="zh-CN" sz="1600" b="1" noProof="1">
              <a:latin typeface="黑体" panose="02010609060101010101" charset="-122"/>
              <a:ea typeface="黑体" panose="02010609060101010101" charset="-122"/>
              <a:sym typeface="+mn-ea"/>
            </a:endParaRPr>
          </a:p>
        </p:txBody>
      </p:sp>
      <p:sp>
        <p:nvSpPr>
          <p:cNvPr id="24" name="矩形 23"/>
          <p:cNvSpPr/>
          <p:nvPr/>
        </p:nvSpPr>
        <p:spPr>
          <a:xfrm>
            <a:off x="931182" y="302351"/>
            <a:ext cx="6918960" cy="768350"/>
          </a:xfrm>
          <a:prstGeom prst="rect">
            <a:avLst/>
          </a:prstGeom>
        </p:spPr>
        <p:txBody>
          <a:bodyPr wrap="none">
            <a:spAutoFit/>
          </a:bodyPr>
          <a:lstStyle/>
          <a:p>
            <a:pPr>
              <a:defRPr/>
            </a:pPr>
            <a:r>
              <a:rPr lang="zh-CN" altLang="en-US" sz="4400" b="1" noProof="1">
                <a:solidFill>
                  <a:srgbClr val="002060"/>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rPr>
              <a:t>怎么做化学品的出库操作？</a:t>
            </a:r>
            <a:endParaRPr lang="en-US" altLang="zh-CN" sz="4400" b="1" noProof="1">
              <a:solidFill>
                <a:srgbClr val="002060"/>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endParaRPr>
          </a:p>
        </p:txBody>
      </p:sp>
      <p:cxnSp>
        <p:nvCxnSpPr>
          <p:cNvPr id="29" name="直接箭头连接符 28"/>
          <p:cNvCxnSpPr/>
          <p:nvPr/>
        </p:nvCxnSpPr>
        <p:spPr>
          <a:xfrm>
            <a:off x="3291896" y="5365381"/>
            <a:ext cx="0" cy="3168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文本框 101"/>
          <p:cNvSpPr txBox="1"/>
          <p:nvPr/>
        </p:nvSpPr>
        <p:spPr>
          <a:xfrm>
            <a:off x="3556000" y="4062730"/>
            <a:ext cx="5080000" cy="645160"/>
          </a:xfrm>
          <a:prstGeom prst="rect">
            <a:avLst/>
          </a:prstGeom>
          <a:noFill/>
          <a:ln w="9525">
            <a:noFill/>
          </a:ln>
        </p:spPr>
        <p:txBody>
          <a:bodyPr>
            <a:spAutoFit/>
          </a:bodyPr>
          <a:lstStyle/>
          <a:p>
            <a:endParaRPr lang="en-US" sz="1800">
              <a:latin typeface="等线" panose="02010600030101010101" charset="-122"/>
            </a:endParaRPr>
          </a:p>
          <a:p>
            <a:r>
              <a:rPr lang="en-US" sz="1800">
                <a:latin typeface="等线" panose="02010600030101010101" charset="-122"/>
              </a:rPr>
              <a:t> </a:t>
            </a:r>
            <a:endParaRPr lang="en-US" altLang="en-US" sz="1800">
              <a:latin typeface="等线" panose="02010600030101010101" charset="-122"/>
            </a:endParaRPr>
          </a:p>
        </p:txBody>
      </p:sp>
      <p:sp>
        <p:nvSpPr>
          <p:cNvPr id="6" name="文本框 5"/>
          <p:cNvSpPr txBox="1"/>
          <p:nvPr/>
        </p:nvSpPr>
        <p:spPr>
          <a:xfrm>
            <a:off x="1252855" y="1080770"/>
            <a:ext cx="9103360" cy="5124450"/>
          </a:xfrm>
          <a:prstGeom prst="rect">
            <a:avLst/>
          </a:prstGeom>
          <a:noFill/>
        </p:spPr>
        <p:txBody>
          <a:bodyPr wrap="square" rtlCol="0">
            <a:noAutofit/>
          </a:bodyPr>
          <a:p>
            <a:r>
              <a:rPr lang="zh-CN" altLang="en-US" sz="4000" b="1">
                <a:solidFill>
                  <a:srgbClr val="FF0000"/>
                </a:solidFill>
              </a:rPr>
              <a:t>验货</a:t>
            </a:r>
            <a:r>
              <a:rPr lang="zh-CN" altLang="en-US" sz="2800" b="1">
                <a:solidFill>
                  <a:srgbClr val="FF0000"/>
                </a:solidFill>
              </a:rPr>
              <a:t>，请老师们及时验货入库。</a:t>
            </a:r>
            <a:endParaRPr lang="zh-CN" altLang="en-US" sz="2800" b="1">
              <a:solidFill>
                <a:srgbClr val="FF0000"/>
              </a:solidFill>
            </a:endParaRPr>
          </a:p>
          <a:p>
            <a:r>
              <a:rPr lang="zh-CN" altLang="en-US" sz="2800" b="1">
                <a:solidFill>
                  <a:srgbClr val="FF0000"/>
                </a:solidFill>
              </a:rPr>
              <a:t>咱学校的未验货订单太多了，</a:t>
            </a:r>
            <a:r>
              <a:rPr lang="en-US" altLang="zh-CN" sz="2800" b="1">
                <a:solidFill>
                  <a:srgbClr val="FF0000"/>
                </a:solidFill>
              </a:rPr>
              <a:t>801</a:t>
            </a:r>
            <a:r>
              <a:rPr lang="zh-CN" altLang="en-US" sz="2800" b="1">
                <a:solidFill>
                  <a:srgbClr val="FF0000"/>
                </a:solidFill>
              </a:rPr>
              <a:t>个订单，请老师们自行登录平台查看待验货订单，收到货的及时验货。</a:t>
            </a:r>
            <a:endParaRPr lang="zh-CN" altLang="en-US" sz="2800" b="1">
              <a:solidFill>
                <a:srgbClr val="FF0000"/>
              </a:solidFill>
            </a:endParaRPr>
          </a:p>
          <a:p>
            <a:pPr algn="ctr"/>
            <a:endParaRPr lang="zh-CN" altLang="en-US" sz="2800" b="1" dirty="0">
              <a:solidFill>
                <a:srgbClr val="FF0000"/>
              </a:solidFill>
            </a:endParaRPr>
          </a:p>
          <a:p>
            <a:pPr>
              <a:lnSpc>
                <a:spcPct val="100000"/>
              </a:lnSpc>
            </a:pPr>
            <a:r>
              <a:rPr lang="zh-CN" altLang="en-US" sz="3200" b="1">
                <a:sym typeface="+mn-ea"/>
              </a:rPr>
              <a:t>申购上限注意事项</a:t>
            </a:r>
            <a:endParaRPr lang="zh-CN" altLang="en-US" sz="3200" b="1">
              <a:sym typeface="+mn-ea"/>
            </a:endParaRPr>
          </a:p>
          <a:p>
            <a:r>
              <a:rPr lang="zh-CN" altLang="en-US" sz="2800" dirty="0">
                <a:sym typeface="+mn-ea"/>
              </a:rPr>
              <a:t>易制毒在途</a:t>
            </a:r>
            <a:r>
              <a:rPr lang="en-US" altLang="zh-CN" sz="2800" dirty="0">
                <a:sym typeface="+mn-ea"/>
              </a:rPr>
              <a:t>+</a:t>
            </a:r>
            <a:r>
              <a:rPr lang="zh-CN" altLang="en-US" sz="2800" dirty="0">
                <a:sym typeface="+mn-ea"/>
              </a:rPr>
              <a:t>库存上限</a:t>
            </a:r>
            <a:r>
              <a:rPr lang="en-US" altLang="zh-CN" sz="2800" dirty="0">
                <a:sym typeface="+mn-ea"/>
              </a:rPr>
              <a:t>3w</a:t>
            </a:r>
            <a:r>
              <a:rPr lang="zh-CN" altLang="en-US" sz="2800" dirty="0">
                <a:sym typeface="+mn-ea"/>
              </a:rPr>
              <a:t>毫升，易制爆上限</a:t>
            </a:r>
            <a:r>
              <a:rPr lang="en-US" altLang="zh-CN" sz="2800" dirty="0">
                <a:sym typeface="+mn-ea"/>
              </a:rPr>
              <a:t>2w</a:t>
            </a:r>
            <a:r>
              <a:rPr lang="zh-CN" altLang="en-US" sz="2800" dirty="0">
                <a:sym typeface="+mn-ea"/>
              </a:rPr>
              <a:t>毫升，所有管控品上限</a:t>
            </a:r>
            <a:r>
              <a:rPr lang="en-US" altLang="zh-CN" sz="2800" dirty="0">
                <a:sym typeface="+mn-ea"/>
              </a:rPr>
              <a:t>5w</a:t>
            </a:r>
            <a:r>
              <a:rPr lang="zh-CN" altLang="en-US" sz="2800" dirty="0">
                <a:sym typeface="+mn-ea"/>
              </a:rPr>
              <a:t>毫升，危险化学品上限</a:t>
            </a:r>
            <a:r>
              <a:rPr lang="en-US" altLang="zh-CN" sz="2800" dirty="0">
                <a:sym typeface="+mn-ea"/>
              </a:rPr>
              <a:t>10w</a:t>
            </a:r>
            <a:r>
              <a:rPr lang="zh-CN" altLang="en-US" sz="2800" dirty="0">
                <a:sym typeface="+mn-ea"/>
              </a:rPr>
              <a:t>毫升（不包含气体），需要老师们及时进行验货入库，使用后及时出库等操作。</a:t>
            </a:r>
            <a:endParaRPr lang="zh-CN" altLang="en-US"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67464" y="241587"/>
            <a:ext cx="8963542" cy="1446550"/>
          </a:xfrm>
          <a:prstGeom prst="rect">
            <a:avLst/>
          </a:prstGeom>
        </p:spPr>
        <p:txBody>
          <a:bodyPr wrap="square">
            <a:spAutoFit/>
          </a:bodyPr>
          <a:lstStyle/>
          <a:p>
            <a:pPr>
              <a:defRPr/>
            </a:pPr>
            <a:r>
              <a:rPr lang="zh-CN" altLang="en-US" sz="4400" b="1" noProof="1">
                <a:effectLst>
                  <a:outerShdw blurRad="50800" dist="38100" dir="2700000" algn="tl" rotWithShape="0">
                    <a:schemeClr val="bg1">
                      <a:lumMod val="75000"/>
                      <a:alpha val="40000"/>
                    </a:schemeClr>
                  </a:outerShdw>
                </a:effectLst>
                <a:latin typeface="微软雅黑" panose="020B0503020204020204" pitchFamily="34" charset="-122"/>
                <a:cs typeface="+mj-cs"/>
              </a:rPr>
              <a:t>四、报销流程</a:t>
            </a:r>
            <a:endParaRPr lang="zh-CN" altLang="en-US" sz="4800" b="1" noProof="1">
              <a:solidFill>
                <a:srgbClr val="002060"/>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endParaRPr>
          </a:p>
          <a:p>
            <a:pPr>
              <a:defRPr/>
            </a:pPr>
            <a:r>
              <a:rPr lang="zh-CN" altLang="en-US" sz="4400" b="1" noProof="1">
                <a:solidFill>
                  <a:srgbClr val="002060"/>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rPr>
              <a:t>            财务对接流程</a:t>
            </a:r>
            <a:endParaRPr lang="en-US" altLang="zh-CN" sz="4400" b="1" noProof="1">
              <a:solidFill>
                <a:srgbClr val="002060"/>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endParaRPr>
          </a:p>
        </p:txBody>
      </p:sp>
      <p:sp>
        <p:nvSpPr>
          <p:cNvPr id="15" name="矩形 14"/>
          <p:cNvSpPr/>
          <p:nvPr/>
        </p:nvSpPr>
        <p:spPr>
          <a:xfrm>
            <a:off x="3050413" y="1997254"/>
            <a:ext cx="1476401" cy="1773137"/>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endParaRPr lang="zh-CN" altLang="en-US" sz="1600" dirty="0"/>
          </a:p>
        </p:txBody>
      </p:sp>
      <p:sp>
        <p:nvSpPr>
          <p:cNvPr id="20" name="圆角矩形 153"/>
          <p:cNvSpPr>
            <a:spLocks noChangeArrowheads="1"/>
          </p:cNvSpPr>
          <p:nvPr/>
        </p:nvSpPr>
        <p:spPr bwMode="auto">
          <a:xfrm>
            <a:off x="542903" y="1645235"/>
            <a:ext cx="536122" cy="2095044"/>
          </a:xfrm>
          <a:prstGeom prst="roundRect">
            <a:avLst>
              <a:gd name="adj" fmla="val 50000"/>
            </a:avLst>
          </a:prstGeom>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ct val="0"/>
              </a:spcBef>
              <a:spcAft>
                <a:spcPts val="0"/>
              </a:spcAft>
              <a:buClr>
                <a:srgbClr val="0563C1"/>
              </a:buClr>
              <a:buSzTx/>
              <a:buFontTx/>
              <a:buNone/>
              <a:defRPr/>
            </a:pPr>
            <a:r>
              <a:rPr kumimoji="1" lang="zh-CN" altLang="en-US" sz="2000" b="0" i="0" u="none" strike="noStrike" kern="1200" cap="none" spc="0" normalizeH="0" baseline="0" noProof="1">
                <a:ln>
                  <a:noFill/>
                </a:ln>
                <a:solidFill>
                  <a:prstClr val="white"/>
                </a:solidFill>
                <a:effectLst>
                  <a:outerShdw blurRad="50800" dist="38100" dir="2700000" algn="tl" rotWithShape="0">
                    <a:prstClr val="white">
                      <a:lumMod val="75000"/>
                      <a:alpha val="40000"/>
                    </a:prst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采购经费冻结</a:t>
            </a:r>
            <a:endParaRPr kumimoji="1" lang="en-US" altLang="zh-CN" sz="2000" b="0" i="0" u="none" strike="noStrike" kern="1200" cap="none" spc="0" normalizeH="0" baseline="0" noProof="1">
              <a:ln>
                <a:noFill/>
              </a:ln>
              <a:solidFill>
                <a:prstClr val="white"/>
              </a:solidFill>
              <a:effectLst>
                <a:outerShdw blurRad="50800" dist="38100" dir="2700000" algn="tl" rotWithShape="0">
                  <a:prstClr val="white">
                    <a:lumMod val="75000"/>
                    <a:alpha val="40000"/>
                  </a:prst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矩形 20"/>
          <p:cNvSpPr/>
          <p:nvPr/>
        </p:nvSpPr>
        <p:spPr>
          <a:xfrm>
            <a:off x="1403277" y="1997254"/>
            <a:ext cx="1476401" cy="1773137"/>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endParaRPr lang="en-US" altLang="zh-CN" sz="2400" dirty="0"/>
          </a:p>
        </p:txBody>
      </p:sp>
      <p:sp>
        <p:nvSpPr>
          <p:cNvPr id="22" name="文本框 21"/>
          <p:cNvSpPr txBox="1"/>
          <p:nvPr/>
        </p:nvSpPr>
        <p:spPr>
          <a:xfrm flipH="1">
            <a:off x="3056015" y="2336036"/>
            <a:ext cx="1290896" cy="521970"/>
          </a:xfrm>
          <a:prstGeom prst="rect">
            <a:avLst/>
          </a:prstGeom>
          <a:noFill/>
        </p:spPr>
        <p:txBody>
          <a:bodyPr wrap="square" rtlCol="0">
            <a:spAutoFit/>
          </a:bodyPr>
          <a:lstStyle/>
          <a:p>
            <a:r>
              <a:rPr lang="zh-CN" altLang="en-US" sz="2800" b="1" dirty="0">
                <a:ln w="6600">
                  <a:solidFill>
                    <a:schemeClr val="accent2"/>
                  </a:solidFill>
                  <a:prstDash val="solid"/>
                </a:ln>
                <a:solidFill>
                  <a:srgbClr val="FFFFFF"/>
                </a:solidFill>
                <a:effectLst>
                  <a:outerShdw dist="38100" dir="2700000" algn="tl" rotWithShape="0">
                    <a:schemeClr val="accent2"/>
                  </a:outerShdw>
                </a:effectLst>
              </a:rPr>
              <a:t>采购人</a:t>
            </a:r>
            <a:endParaRPr lang="zh-CN" altLang="en-US" sz="2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3" name="文本框 22"/>
          <p:cNvSpPr txBox="1"/>
          <p:nvPr/>
        </p:nvSpPr>
        <p:spPr>
          <a:xfrm flipH="1">
            <a:off x="1373689" y="2336036"/>
            <a:ext cx="1290896" cy="521970"/>
          </a:xfrm>
          <a:prstGeom prst="rect">
            <a:avLst/>
          </a:prstGeom>
          <a:noFill/>
        </p:spPr>
        <p:txBody>
          <a:bodyPr wrap="square" rtlCol="0">
            <a:spAutoFit/>
          </a:bodyPr>
          <a:lstStyle/>
          <a:p>
            <a:r>
              <a:rPr lang="zh-CN" altLang="en-US" sz="2800" b="1" dirty="0">
                <a:ln w="6600">
                  <a:solidFill>
                    <a:schemeClr val="accent2"/>
                  </a:solidFill>
                  <a:prstDash val="solid"/>
                </a:ln>
                <a:solidFill>
                  <a:srgbClr val="FFFFFF"/>
                </a:solidFill>
                <a:effectLst>
                  <a:outerShdw dist="38100" dir="2700000" algn="tl" rotWithShape="0">
                    <a:schemeClr val="accent2"/>
                  </a:outerShdw>
                </a:effectLst>
              </a:rPr>
              <a:t>采购人</a:t>
            </a:r>
            <a:endParaRPr lang="zh-CN" altLang="en-US" sz="2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4" name="文本框 23"/>
          <p:cNvSpPr txBox="1"/>
          <p:nvPr/>
        </p:nvSpPr>
        <p:spPr>
          <a:xfrm>
            <a:off x="1398877" y="3152633"/>
            <a:ext cx="1700327" cy="368300"/>
          </a:xfrm>
          <a:prstGeom prst="rect">
            <a:avLst/>
          </a:prstGeom>
          <a:noFill/>
        </p:spPr>
        <p:txBody>
          <a:bodyPr wrap="square" rtlCol="0">
            <a:spAutoFit/>
          </a:bodyPr>
          <a:lstStyle/>
          <a:p>
            <a:r>
              <a:rPr lang="zh-CN" altLang="en-US" b="1" spc="50" dirty="0">
                <a:ln w="9525" cmpd="sng">
                  <a:solidFill>
                    <a:schemeClr val="bg1"/>
                  </a:solidFill>
                  <a:prstDash val="solid"/>
                </a:ln>
                <a:solidFill>
                  <a:schemeClr val="bg1"/>
                </a:solidFill>
                <a:effectLst>
                  <a:glow rad="38100">
                    <a:schemeClr val="accent1">
                      <a:alpha val="40000"/>
                    </a:schemeClr>
                  </a:glow>
                </a:effectLst>
              </a:rPr>
              <a:t>选择商品</a:t>
            </a:r>
            <a:endParaRPr lang="zh-CN" altLang="en-US" b="1" spc="50" dirty="0">
              <a:ln w="9525" cmpd="sng">
                <a:solidFill>
                  <a:schemeClr val="bg1"/>
                </a:solidFill>
                <a:prstDash val="solid"/>
              </a:ln>
              <a:solidFill>
                <a:schemeClr val="bg1"/>
              </a:solidFill>
              <a:effectLst>
                <a:glow rad="38100">
                  <a:schemeClr val="accent1">
                    <a:alpha val="40000"/>
                  </a:schemeClr>
                </a:glow>
              </a:effectLst>
            </a:endParaRPr>
          </a:p>
        </p:txBody>
      </p:sp>
      <p:sp>
        <p:nvSpPr>
          <p:cNvPr id="25" name="文本框 24"/>
          <p:cNvSpPr txBox="1"/>
          <p:nvPr/>
        </p:nvSpPr>
        <p:spPr>
          <a:xfrm>
            <a:off x="3013797" y="3152633"/>
            <a:ext cx="1700327" cy="368300"/>
          </a:xfrm>
          <a:prstGeom prst="rect">
            <a:avLst/>
          </a:prstGeom>
          <a:noFill/>
        </p:spPr>
        <p:txBody>
          <a:bodyPr wrap="square" rtlCol="0">
            <a:spAutoFit/>
          </a:bodyPr>
          <a:lstStyle/>
          <a:p>
            <a:r>
              <a:rPr lang="zh-CN" altLang="en-US" b="1" spc="50" dirty="0">
                <a:ln w="9525" cmpd="sng">
                  <a:solidFill>
                    <a:schemeClr val="bg1"/>
                  </a:solidFill>
                  <a:prstDash val="solid"/>
                </a:ln>
                <a:solidFill>
                  <a:schemeClr val="bg1"/>
                </a:solidFill>
                <a:effectLst>
                  <a:glow rad="38100">
                    <a:schemeClr val="accent1">
                      <a:alpha val="40000"/>
                    </a:schemeClr>
                  </a:glow>
                </a:effectLst>
              </a:rPr>
              <a:t>选择项目经费</a:t>
            </a:r>
            <a:endParaRPr lang="zh-CN" altLang="en-US" b="1" spc="50" dirty="0">
              <a:ln w="9525" cmpd="sng">
                <a:solidFill>
                  <a:schemeClr val="bg1"/>
                </a:solidFill>
                <a:prstDash val="solid"/>
              </a:ln>
              <a:solidFill>
                <a:schemeClr val="bg1"/>
              </a:solidFill>
              <a:effectLst>
                <a:glow rad="38100">
                  <a:schemeClr val="accent1">
                    <a:alpha val="40000"/>
                  </a:schemeClr>
                </a:glow>
              </a:effectLst>
            </a:endParaRPr>
          </a:p>
        </p:txBody>
      </p:sp>
      <p:sp>
        <p:nvSpPr>
          <p:cNvPr id="26" name="矩形 25"/>
          <p:cNvSpPr/>
          <p:nvPr/>
        </p:nvSpPr>
        <p:spPr>
          <a:xfrm>
            <a:off x="4681248" y="1997253"/>
            <a:ext cx="1476401" cy="1773137"/>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endParaRPr lang="zh-CN" altLang="en-US" sz="1600" dirty="0"/>
          </a:p>
        </p:txBody>
      </p:sp>
      <p:sp>
        <p:nvSpPr>
          <p:cNvPr id="27" name="文本框 26"/>
          <p:cNvSpPr txBox="1"/>
          <p:nvPr/>
        </p:nvSpPr>
        <p:spPr>
          <a:xfrm flipH="1">
            <a:off x="4656984" y="2363471"/>
            <a:ext cx="1868526" cy="829945"/>
          </a:xfrm>
          <a:prstGeom prst="rect">
            <a:avLst/>
          </a:prstGeom>
          <a:noFill/>
        </p:spPr>
        <p:txBody>
          <a:bodyPr wrap="square" rtlCol="0">
            <a:spAutoFit/>
          </a:bodyPr>
          <a:lstStyle/>
          <a:p>
            <a:r>
              <a:rPr lang="zh-CN" altLang="en-US" sz="2400" b="1" dirty="0">
                <a:ln w="6600">
                  <a:solidFill>
                    <a:schemeClr val="accent2"/>
                  </a:solidFill>
                  <a:prstDash val="solid"/>
                </a:ln>
                <a:solidFill>
                  <a:srgbClr val="FFFFFF"/>
                </a:solidFill>
                <a:effectLst>
                  <a:outerShdw dist="38100" dir="2700000" algn="tl" rotWithShape="0">
                    <a:schemeClr val="accent2"/>
                  </a:outerShdw>
                </a:effectLst>
              </a:rPr>
              <a:t>项目</a:t>
            </a:r>
            <a:endParaRPr lang="en-US" altLang="zh-CN" sz="2400" b="1" dirty="0">
              <a:ln w="6600">
                <a:solidFill>
                  <a:schemeClr val="accent2"/>
                </a:solidFill>
                <a:prstDash val="solid"/>
              </a:ln>
              <a:solidFill>
                <a:srgbClr val="FFFFFF"/>
              </a:solidFill>
              <a:effectLst>
                <a:outerShdw dist="38100" dir="2700000" algn="tl" rotWithShape="0">
                  <a:schemeClr val="accent2"/>
                </a:outerShdw>
              </a:effectLst>
            </a:endParaRPr>
          </a:p>
          <a:p>
            <a:r>
              <a:rPr lang="zh-CN" altLang="en-US" sz="2400" b="1" dirty="0">
                <a:ln w="6600">
                  <a:solidFill>
                    <a:schemeClr val="accent2"/>
                  </a:solidFill>
                  <a:prstDash val="solid"/>
                </a:ln>
                <a:solidFill>
                  <a:srgbClr val="FFFFFF"/>
                </a:solidFill>
                <a:effectLst>
                  <a:outerShdw dist="38100" dir="2700000" algn="tl" rotWithShape="0">
                    <a:schemeClr val="accent2"/>
                  </a:outerShdw>
                </a:effectLst>
              </a:rPr>
              <a:t>负责人</a:t>
            </a:r>
            <a:endParaRPr lang="zh-CN" altLang="en-US" sz="2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8" name="文本框 27"/>
          <p:cNvSpPr txBox="1"/>
          <p:nvPr/>
        </p:nvSpPr>
        <p:spPr>
          <a:xfrm>
            <a:off x="4646982" y="3175377"/>
            <a:ext cx="1603692" cy="368300"/>
          </a:xfrm>
          <a:prstGeom prst="rect">
            <a:avLst/>
          </a:prstGeom>
          <a:noFill/>
        </p:spPr>
        <p:txBody>
          <a:bodyPr wrap="square" rtlCol="0">
            <a:spAutoFit/>
          </a:bodyPr>
          <a:lstStyle/>
          <a:p>
            <a:r>
              <a:rPr lang="zh-CN" altLang="en-US" b="1" spc="50" dirty="0">
                <a:ln w="9525" cmpd="sng">
                  <a:solidFill>
                    <a:schemeClr val="bg1"/>
                  </a:solidFill>
                  <a:prstDash val="solid"/>
                </a:ln>
                <a:solidFill>
                  <a:schemeClr val="bg1"/>
                </a:solidFill>
                <a:effectLst>
                  <a:glow rad="38100">
                    <a:schemeClr val="accent1">
                      <a:alpha val="40000"/>
                    </a:schemeClr>
                  </a:glow>
                </a:effectLst>
              </a:rPr>
              <a:t>经费审批</a:t>
            </a:r>
            <a:endParaRPr lang="zh-CN" altLang="en-US" b="1" spc="50" dirty="0">
              <a:ln w="9525" cmpd="sng">
                <a:solidFill>
                  <a:schemeClr val="bg1"/>
                </a:solidFill>
                <a:prstDash val="solid"/>
              </a:ln>
              <a:solidFill>
                <a:schemeClr val="bg1"/>
              </a:solidFill>
              <a:effectLst>
                <a:glow rad="38100">
                  <a:schemeClr val="accent1">
                    <a:alpha val="40000"/>
                  </a:schemeClr>
                </a:glow>
              </a:effectLst>
            </a:endParaRPr>
          </a:p>
        </p:txBody>
      </p:sp>
      <p:sp>
        <p:nvSpPr>
          <p:cNvPr id="29" name="矩形 28"/>
          <p:cNvSpPr/>
          <p:nvPr/>
        </p:nvSpPr>
        <p:spPr>
          <a:xfrm>
            <a:off x="8054605" y="1999526"/>
            <a:ext cx="1476401" cy="17731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endParaRPr lang="zh-CN" altLang="en-US" sz="1600" dirty="0"/>
          </a:p>
        </p:txBody>
      </p:sp>
      <p:sp>
        <p:nvSpPr>
          <p:cNvPr id="30" name="文本框 29"/>
          <p:cNvSpPr txBox="1"/>
          <p:nvPr/>
        </p:nvSpPr>
        <p:spPr>
          <a:xfrm flipH="1">
            <a:off x="8060207" y="2338308"/>
            <a:ext cx="1290896" cy="521970"/>
          </a:xfrm>
          <a:prstGeom prst="rect">
            <a:avLst/>
          </a:prstGeom>
          <a:noFill/>
        </p:spPr>
        <p:txBody>
          <a:bodyPr wrap="square" rtlCol="0">
            <a:spAutoFit/>
          </a:bodyPr>
          <a:lstStyle/>
          <a:p>
            <a:r>
              <a:rPr lang="zh-CN" altLang="en-US" sz="2800" b="1" dirty="0">
                <a:ln w="6600">
                  <a:solidFill>
                    <a:schemeClr val="accent2"/>
                  </a:solidFill>
                  <a:prstDash val="solid"/>
                </a:ln>
                <a:solidFill>
                  <a:srgbClr val="FFFFFF"/>
                </a:solidFill>
                <a:effectLst>
                  <a:outerShdw dist="38100" dir="2700000" algn="tl" rotWithShape="0">
                    <a:schemeClr val="accent2"/>
                  </a:outerShdw>
                </a:effectLst>
              </a:rPr>
              <a:t>供应商</a:t>
            </a:r>
            <a:endParaRPr lang="zh-CN" altLang="en-US" sz="2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1" name="文本框 30"/>
          <p:cNvSpPr txBox="1"/>
          <p:nvPr/>
        </p:nvSpPr>
        <p:spPr>
          <a:xfrm>
            <a:off x="7970221" y="3154905"/>
            <a:ext cx="1700327" cy="368300"/>
          </a:xfrm>
          <a:prstGeom prst="rect">
            <a:avLst/>
          </a:prstGeom>
          <a:noFill/>
        </p:spPr>
        <p:txBody>
          <a:bodyPr wrap="square" rtlCol="0">
            <a:spAutoFit/>
          </a:bodyPr>
          <a:lstStyle/>
          <a:p>
            <a:r>
              <a:rPr lang="zh-CN" altLang="en-US" b="1" spc="50" dirty="0">
                <a:ln w="9525" cmpd="sng">
                  <a:solidFill>
                    <a:schemeClr val="bg1"/>
                  </a:solidFill>
                  <a:prstDash val="solid"/>
                </a:ln>
                <a:solidFill>
                  <a:schemeClr val="bg1"/>
                </a:solidFill>
                <a:effectLst>
                  <a:glow rad="38100">
                    <a:schemeClr val="accent1">
                      <a:alpha val="40000"/>
                    </a:schemeClr>
                  </a:glow>
                </a:effectLst>
              </a:rPr>
              <a:t>点击发货</a:t>
            </a:r>
            <a:endParaRPr lang="zh-CN" altLang="en-US" b="1" spc="50" dirty="0">
              <a:ln w="9525" cmpd="sng">
                <a:solidFill>
                  <a:schemeClr val="bg1"/>
                </a:solidFill>
                <a:prstDash val="solid"/>
              </a:ln>
              <a:solidFill>
                <a:schemeClr val="bg1"/>
              </a:solidFill>
              <a:effectLst>
                <a:glow rad="38100">
                  <a:schemeClr val="accent1">
                    <a:alpha val="40000"/>
                  </a:schemeClr>
                </a:glow>
              </a:effectLst>
            </a:endParaRPr>
          </a:p>
        </p:txBody>
      </p:sp>
      <p:sp>
        <p:nvSpPr>
          <p:cNvPr id="32" name="矩形 31"/>
          <p:cNvSpPr/>
          <p:nvPr/>
        </p:nvSpPr>
        <p:spPr>
          <a:xfrm>
            <a:off x="9756029" y="1988150"/>
            <a:ext cx="1476401" cy="1773137"/>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endParaRPr lang="zh-CN" altLang="en-US" sz="1600" dirty="0"/>
          </a:p>
        </p:txBody>
      </p:sp>
      <p:sp>
        <p:nvSpPr>
          <p:cNvPr id="33" name="文本框 32"/>
          <p:cNvSpPr txBox="1"/>
          <p:nvPr/>
        </p:nvSpPr>
        <p:spPr>
          <a:xfrm flipH="1">
            <a:off x="9761631" y="2326932"/>
            <a:ext cx="1290896" cy="521970"/>
          </a:xfrm>
          <a:prstGeom prst="rect">
            <a:avLst/>
          </a:prstGeom>
          <a:noFill/>
        </p:spPr>
        <p:txBody>
          <a:bodyPr wrap="square" rtlCol="0">
            <a:spAutoFit/>
          </a:bodyPr>
          <a:lstStyle/>
          <a:p>
            <a:r>
              <a:rPr lang="zh-CN" altLang="en-US" sz="2800" b="1" dirty="0">
                <a:ln w="6600">
                  <a:solidFill>
                    <a:schemeClr val="accent2"/>
                  </a:solidFill>
                  <a:prstDash val="solid"/>
                </a:ln>
                <a:solidFill>
                  <a:srgbClr val="FFFFFF"/>
                </a:solidFill>
                <a:effectLst>
                  <a:outerShdw dist="38100" dir="2700000" algn="tl" rotWithShape="0">
                    <a:schemeClr val="accent2"/>
                  </a:outerShdw>
                </a:effectLst>
              </a:rPr>
              <a:t>验货人</a:t>
            </a:r>
            <a:endParaRPr lang="zh-CN" altLang="en-US" sz="2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4" name="文本框 33"/>
          <p:cNvSpPr txBox="1"/>
          <p:nvPr/>
        </p:nvSpPr>
        <p:spPr>
          <a:xfrm>
            <a:off x="9719413" y="3143529"/>
            <a:ext cx="1700327" cy="368300"/>
          </a:xfrm>
          <a:prstGeom prst="rect">
            <a:avLst/>
          </a:prstGeom>
          <a:noFill/>
        </p:spPr>
        <p:txBody>
          <a:bodyPr wrap="square" rtlCol="0">
            <a:spAutoFit/>
          </a:bodyPr>
          <a:lstStyle/>
          <a:p>
            <a:r>
              <a:rPr lang="zh-CN" altLang="en-US" b="1" spc="50" dirty="0">
                <a:ln w="9525" cmpd="sng">
                  <a:solidFill>
                    <a:schemeClr val="bg1"/>
                  </a:solidFill>
                  <a:prstDash val="solid"/>
                </a:ln>
                <a:solidFill>
                  <a:schemeClr val="bg1"/>
                </a:solidFill>
                <a:effectLst>
                  <a:glow rad="38100">
                    <a:schemeClr val="accent1">
                      <a:alpha val="40000"/>
                    </a:schemeClr>
                  </a:glow>
                </a:effectLst>
              </a:rPr>
              <a:t>进行验货</a:t>
            </a:r>
            <a:endParaRPr lang="zh-CN" altLang="en-US" b="1" spc="50" dirty="0">
              <a:ln w="9525" cmpd="sng">
                <a:solidFill>
                  <a:schemeClr val="bg1"/>
                </a:solidFill>
                <a:prstDash val="solid"/>
              </a:ln>
              <a:solidFill>
                <a:schemeClr val="bg1"/>
              </a:solidFill>
              <a:effectLst>
                <a:glow rad="38100">
                  <a:schemeClr val="accent1">
                    <a:alpha val="40000"/>
                  </a:schemeClr>
                </a:glow>
              </a:effectLst>
            </a:endParaRPr>
          </a:p>
        </p:txBody>
      </p:sp>
      <p:sp>
        <p:nvSpPr>
          <p:cNvPr id="35" name="矩形 34"/>
          <p:cNvSpPr/>
          <p:nvPr/>
        </p:nvSpPr>
        <p:spPr>
          <a:xfrm>
            <a:off x="6362279" y="1999526"/>
            <a:ext cx="1476401" cy="177313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endParaRPr lang="zh-CN" altLang="en-US" sz="1600" dirty="0"/>
          </a:p>
        </p:txBody>
      </p:sp>
      <p:sp>
        <p:nvSpPr>
          <p:cNvPr id="37" name="文本框 36"/>
          <p:cNvSpPr txBox="1"/>
          <p:nvPr/>
        </p:nvSpPr>
        <p:spPr>
          <a:xfrm>
            <a:off x="6298367" y="3175377"/>
            <a:ext cx="1700327" cy="368300"/>
          </a:xfrm>
          <a:prstGeom prst="rect">
            <a:avLst/>
          </a:prstGeom>
          <a:noFill/>
        </p:spPr>
        <p:txBody>
          <a:bodyPr wrap="square" rtlCol="0">
            <a:spAutoFit/>
          </a:bodyPr>
          <a:lstStyle/>
          <a:p>
            <a:r>
              <a:rPr lang="zh-CN" altLang="en-US" b="1" spc="50" dirty="0">
                <a:ln w="9525" cmpd="sng">
                  <a:solidFill>
                    <a:schemeClr val="bg1"/>
                  </a:solidFill>
                  <a:prstDash val="solid"/>
                </a:ln>
                <a:solidFill>
                  <a:schemeClr val="bg1"/>
                </a:solidFill>
                <a:effectLst>
                  <a:glow rad="38100">
                    <a:schemeClr val="accent1">
                      <a:alpha val="40000"/>
                    </a:schemeClr>
                  </a:glow>
                </a:effectLst>
              </a:rPr>
              <a:t>冻结项目经费</a:t>
            </a:r>
            <a:endParaRPr lang="zh-CN" altLang="en-US" b="1" spc="50" dirty="0">
              <a:ln w="9525" cmpd="sng">
                <a:solidFill>
                  <a:schemeClr val="bg1"/>
                </a:solidFill>
                <a:prstDash val="solid"/>
              </a:ln>
              <a:solidFill>
                <a:schemeClr val="bg1"/>
              </a:solidFill>
              <a:effectLst>
                <a:glow rad="38100">
                  <a:schemeClr val="accent1">
                    <a:alpha val="40000"/>
                  </a:schemeClr>
                </a:glow>
              </a:effectLst>
            </a:endParaRPr>
          </a:p>
        </p:txBody>
      </p:sp>
      <p:sp>
        <p:nvSpPr>
          <p:cNvPr id="38" name="矩形 37"/>
          <p:cNvSpPr/>
          <p:nvPr/>
        </p:nvSpPr>
        <p:spPr>
          <a:xfrm>
            <a:off x="1385381" y="4406088"/>
            <a:ext cx="1476401" cy="177313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endParaRPr lang="zh-CN" altLang="en-US" sz="1600" dirty="0"/>
          </a:p>
        </p:txBody>
      </p:sp>
      <p:sp>
        <p:nvSpPr>
          <p:cNvPr id="39" name="文本框 38"/>
          <p:cNvSpPr txBox="1"/>
          <p:nvPr/>
        </p:nvSpPr>
        <p:spPr>
          <a:xfrm flipH="1">
            <a:off x="1495758" y="4734075"/>
            <a:ext cx="1290896" cy="953135"/>
          </a:xfrm>
          <a:prstGeom prst="rect">
            <a:avLst/>
          </a:prstGeom>
          <a:noFill/>
        </p:spPr>
        <p:txBody>
          <a:bodyPr wrap="square" rtlCol="0">
            <a:spAutoFit/>
          </a:bodyPr>
          <a:lstStyle/>
          <a:p>
            <a:r>
              <a:rPr lang="zh-CN" altLang="en-US" sz="2800" b="1" dirty="0">
                <a:solidFill>
                  <a:schemeClr val="bg1"/>
                </a:solidFill>
                <a:effectLst>
                  <a:outerShdw blurRad="38100" dist="19050" dir="2700000" algn="tl" rotWithShape="0">
                    <a:schemeClr val="dk1">
                      <a:alpha val="40000"/>
                    </a:schemeClr>
                  </a:outerShdw>
                </a:effectLst>
              </a:rPr>
              <a:t>待报销订单</a:t>
            </a:r>
            <a:endParaRPr lang="zh-CN" altLang="en-US" sz="2800" b="1" dirty="0">
              <a:solidFill>
                <a:schemeClr val="bg1"/>
              </a:solidFill>
              <a:effectLst>
                <a:outerShdw blurRad="38100" dist="19050" dir="2700000" algn="tl" rotWithShape="0">
                  <a:schemeClr val="dk1">
                    <a:alpha val="40000"/>
                  </a:schemeClr>
                </a:outerShdw>
              </a:effectLst>
            </a:endParaRPr>
          </a:p>
        </p:txBody>
      </p:sp>
      <p:sp>
        <p:nvSpPr>
          <p:cNvPr id="42" name="圆角矩形 2"/>
          <p:cNvSpPr/>
          <p:nvPr/>
        </p:nvSpPr>
        <p:spPr>
          <a:xfrm>
            <a:off x="3055615" y="4920019"/>
            <a:ext cx="1209309" cy="58003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endParaRPr lang="zh-CN" altLang="en-US" sz="1600" noProof="1">
              <a:sym typeface="+mn-ea"/>
            </a:endParaRPr>
          </a:p>
        </p:txBody>
      </p:sp>
      <p:sp>
        <p:nvSpPr>
          <p:cNvPr id="43" name="文本框 42"/>
          <p:cNvSpPr txBox="1"/>
          <p:nvPr/>
        </p:nvSpPr>
        <p:spPr>
          <a:xfrm>
            <a:off x="3066516" y="5064986"/>
            <a:ext cx="1700327" cy="368300"/>
          </a:xfrm>
          <a:prstGeom prst="rect">
            <a:avLst/>
          </a:prstGeom>
          <a:noFill/>
        </p:spPr>
        <p:txBody>
          <a:bodyPr wrap="square" rtlCol="0">
            <a:spAutoFit/>
          </a:bodyPr>
          <a:lstStyle/>
          <a:p>
            <a:r>
              <a:rPr lang="zh-CN" altLang="en-US" b="1" spc="50" dirty="0">
                <a:ln w="9525" cmpd="sng">
                  <a:solidFill>
                    <a:schemeClr val="bg1"/>
                  </a:solidFill>
                  <a:prstDash val="solid"/>
                </a:ln>
                <a:solidFill>
                  <a:schemeClr val="bg1"/>
                </a:solidFill>
                <a:effectLst>
                  <a:glow rad="38100">
                    <a:schemeClr val="accent1">
                      <a:alpha val="40000"/>
                    </a:schemeClr>
                  </a:glow>
                </a:effectLst>
              </a:rPr>
              <a:t>集中支付</a:t>
            </a:r>
            <a:endParaRPr lang="zh-CN" altLang="en-US" b="1" spc="50" dirty="0">
              <a:ln w="9525" cmpd="sng">
                <a:solidFill>
                  <a:schemeClr val="bg1"/>
                </a:solidFill>
                <a:prstDash val="solid"/>
              </a:ln>
              <a:solidFill>
                <a:schemeClr val="bg1"/>
              </a:solidFill>
              <a:effectLst>
                <a:glow rad="38100">
                  <a:schemeClr val="accent1">
                    <a:alpha val="40000"/>
                  </a:schemeClr>
                </a:glow>
              </a:effectLst>
            </a:endParaRPr>
          </a:p>
        </p:txBody>
      </p:sp>
      <p:sp>
        <p:nvSpPr>
          <p:cNvPr id="44" name="圆角矩形 153"/>
          <p:cNvSpPr>
            <a:spLocks noChangeArrowheads="1"/>
          </p:cNvSpPr>
          <p:nvPr/>
        </p:nvSpPr>
        <p:spPr bwMode="auto">
          <a:xfrm>
            <a:off x="538242" y="4026769"/>
            <a:ext cx="536122" cy="2095044"/>
          </a:xfrm>
          <a:prstGeom prst="roundRect">
            <a:avLst>
              <a:gd name="adj" fmla="val 50000"/>
            </a:avLst>
          </a:prstGeom>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ct val="0"/>
              </a:spcBef>
              <a:spcAft>
                <a:spcPts val="0"/>
              </a:spcAft>
              <a:buClr>
                <a:srgbClr val="0563C1"/>
              </a:buClr>
              <a:buSzTx/>
              <a:buFontTx/>
              <a:buNone/>
              <a:defRPr/>
            </a:pPr>
            <a:r>
              <a:rPr kumimoji="1" lang="zh-CN" altLang="en-US" sz="2000" b="0" i="0" u="none" strike="noStrike" kern="1200" cap="none" spc="0" normalizeH="0" baseline="0" noProof="1">
                <a:ln>
                  <a:noFill/>
                </a:ln>
                <a:solidFill>
                  <a:prstClr val="white"/>
                </a:solidFill>
                <a:effectLst>
                  <a:outerShdw blurRad="50800" dist="38100" dir="2700000" algn="tl" rotWithShape="0">
                    <a:prstClr val="white">
                      <a:lumMod val="75000"/>
                      <a:alpha val="40000"/>
                    </a:prst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报销支付流程</a:t>
            </a:r>
            <a:endParaRPr kumimoji="1" lang="en-US" altLang="zh-CN" sz="2000" b="0" i="0" u="none" strike="noStrike" kern="1200" cap="none" spc="0" normalizeH="0" baseline="0" noProof="1">
              <a:ln>
                <a:noFill/>
              </a:ln>
              <a:solidFill>
                <a:prstClr val="white"/>
              </a:solidFill>
              <a:effectLst>
                <a:outerShdw blurRad="50800" dist="38100" dir="2700000" algn="tl" rotWithShape="0">
                  <a:prstClr val="white">
                    <a:lumMod val="75000"/>
                    <a:alpha val="40000"/>
                  </a:prst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5" name="流程图: 接点 44"/>
          <p:cNvSpPr/>
          <p:nvPr/>
        </p:nvSpPr>
        <p:spPr>
          <a:xfrm>
            <a:off x="1399391" y="1497654"/>
            <a:ext cx="443552" cy="412446"/>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46" name="流程图: 接点 45"/>
          <p:cNvSpPr/>
          <p:nvPr/>
        </p:nvSpPr>
        <p:spPr>
          <a:xfrm>
            <a:off x="3050413" y="1502149"/>
            <a:ext cx="443552" cy="412446"/>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47" name="流程图: 接点 46"/>
          <p:cNvSpPr/>
          <p:nvPr/>
        </p:nvSpPr>
        <p:spPr>
          <a:xfrm>
            <a:off x="4681248" y="1497654"/>
            <a:ext cx="443552" cy="412446"/>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48" name="流程图: 接点 47"/>
          <p:cNvSpPr/>
          <p:nvPr/>
        </p:nvSpPr>
        <p:spPr>
          <a:xfrm>
            <a:off x="6362279" y="1497654"/>
            <a:ext cx="443552" cy="431587"/>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49" name="流程图: 接点 48"/>
          <p:cNvSpPr/>
          <p:nvPr/>
        </p:nvSpPr>
        <p:spPr>
          <a:xfrm>
            <a:off x="8060207" y="1494051"/>
            <a:ext cx="443552" cy="431587"/>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5</a:t>
            </a:r>
            <a:endParaRPr lang="zh-CN" altLang="en-US" dirty="0"/>
          </a:p>
        </p:txBody>
      </p:sp>
      <p:sp>
        <p:nvSpPr>
          <p:cNvPr id="50" name="流程图: 接点 49"/>
          <p:cNvSpPr/>
          <p:nvPr/>
        </p:nvSpPr>
        <p:spPr>
          <a:xfrm>
            <a:off x="9756029" y="1513192"/>
            <a:ext cx="443552" cy="412446"/>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6</a:t>
            </a:r>
            <a:endParaRPr lang="zh-CN" altLang="en-US" dirty="0"/>
          </a:p>
        </p:txBody>
      </p:sp>
      <p:sp>
        <p:nvSpPr>
          <p:cNvPr id="51" name="流程图: 接点 50"/>
          <p:cNvSpPr/>
          <p:nvPr/>
        </p:nvSpPr>
        <p:spPr>
          <a:xfrm>
            <a:off x="1399391" y="3895885"/>
            <a:ext cx="443552" cy="431587"/>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7</a:t>
            </a:r>
            <a:endParaRPr lang="zh-CN" altLang="en-US" dirty="0"/>
          </a:p>
        </p:txBody>
      </p:sp>
      <p:sp>
        <p:nvSpPr>
          <p:cNvPr id="52" name="圆角矩形 2"/>
          <p:cNvSpPr/>
          <p:nvPr/>
        </p:nvSpPr>
        <p:spPr>
          <a:xfrm>
            <a:off x="4333812" y="4885895"/>
            <a:ext cx="7858188" cy="65241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noProof="1">
                <a:sym typeface="+mn-ea"/>
              </a:rPr>
              <a:t>集中报销后老师验货完成后无须任何操作</a:t>
            </a:r>
            <a:endParaRPr lang="zh-CN" altLang="en-US" sz="2000" noProof="1">
              <a:sym typeface="+mn-ea"/>
            </a:endParaRPr>
          </a:p>
        </p:txBody>
      </p:sp>
      <p:sp>
        <p:nvSpPr>
          <p:cNvPr id="2" name="文本框 1"/>
          <p:cNvSpPr txBox="1"/>
          <p:nvPr/>
        </p:nvSpPr>
        <p:spPr>
          <a:xfrm>
            <a:off x="6710680" y="2338070"/>
            <a:ext cx="938530" cy="730885"/>
          </a:xfrm>
          <a:prstGeom prst="rect">
            <a:avLst/>
          </a:prstGeom>
          <a:noFill/>
        </p:spPr>
        <p:txBody>
          <a:bodyPr wrap="square" rtlCol="0">
            <a:noAutofit/>
          </a:bodyPr>
          <a:lstStyle/>
          <a:p>
            <a:r>
              <a:rPr lang="zh-CN" altLang="en-US" sz="2400" b="1">
                <a:solidFill>
                  <a:schemeClr val="bg1"/>
                </a:solidFill>
                <a:effectLst>
                  <a:outerShdw blurRad="38100" dist="38100" dir="2700000" algn="tl">
                    <a:srgbClr val="000000">
                      <a:alpha val="43137"/>
                    </a:srgbClr>
                  </a:outerShdw>
                </a:effectLst>
              </a:rPr>
              <a:t>财务系统</a:t>
            </a:r>
            <a:endParaRPr lang="zh-CN" altLang="en-US" sz="2400" b="1">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492093" y="1159435"/>
            <a:ext cx="8584568" cy="737189"/>
          </a:xfrm>
          <a:prstGeom prst="rect">
            <a:avLst/>
          </a:prstGeom>
          <a:ln>
            <a:solidFill>
              <a:schemeClr val="accent1"/>
            </a:solidFill>
          </a:ln>
        </p:spPr>
        <p:txBody>
          <a:bodyPr wrap="square">
            <a:spAutoFit/>
          </a:bodyPr>
          <a:lstStyle/>
          <a:p>
            <a:pPr>
              <a:lnSpc>
                <a:spcPts val="2700"/>
              </a:lnSpc>
              <a:defRPr/>
            </a:pPr>
            <a:r>
              <a:rPr lang="zh-CN" altLang="en-US" b="1" dirty="0">
                <a:solidFill>
                  <a:schemeClr val="tx2">
                    <a:lumMod val="50000"/>
                  </a:schemeClr>
                </a:solidFill>
                <a:effectLst>
                  <a:outerShdw blurRad="50800" dist="38100" dir="2700000" algn="tl" rotWithShape="0">
                    <a:schemeClr val="bg1">
                      <a:lumMod val="75000"/>
                      <a:alpha val="40000"/>
                    </a:schemeClr>
                  </a:outerShdw>
                </a:effectLst>
                <a:latin typeface="宋体" panose="02010600030101010101" pitchFamily="2" charset="-122"/>
              </a:rPr>
              <a:t>设定</a:t>
            </a:r>
            <a:r>
              <a:rPr lang="zh-CN" altLang="en-US" b="1" dirty="0">
                <a:solidFill>
                  <a:srgbClr val="FF0000"/>
                </a:solidFill>
                <a:effectLst>
                  <a:outerShdw blurRad="50800" dist="38100" dir="2700000" algn="tl" rotWithShape="0">
                    <a:schemeClr val="bg1">
                      <a:lumMod val="75000"/>
                      <a:alpha val="40000"/>
                    </a:schemeClr>
                  </a:outerShdw>
                </a:effectLst>
                <a:latin typeface="宋体" panose="02010600030101010101" pitchFamily="2" charset="-122"/>
              </a:rPr>
              <a:t>财务集中报销助理账户</a:t>
            </a:r>
            <a:r>
              <a:rPr lang="zh-CN" altLang="en-US" b="1" dirty="0">
                <a:solidFill>
                  <a:schemeClr val="tx2">
                    <a:lumMod val="50000"/>
                  </a:schemeClr>
                </a:solidFill>
                <a:effectLst>
                  <a:outerShdw blurRad="50800" dist="38100" dir="2700000" algn="tl" rotWithShape="0">
                    <a:schemeClr val="bg1">
                      <a:lumMod val="75000"/>
                      <a:alpha val="40000"/>
                    </a:schemeClr>
                  </a:outerShdw>
                </a:effectLst>
                <a:latin typeface="宋体" panose="02010600030101010101" pitchFamily="2" charset="-122"/>
              </a:rPr>
              <a:t>，由</a:t>
            </a:r>
            <a:r>
              <a:rPr lang="zh-CN" altLang="en-US" b="1" dirty="0">
                <a:solidFill>
                  <a:srgbClr val="FF0000"/>
                </a:solidFill>
                <a:effectLst>
                  <a:outerShdw blurRad="50800" dist="38100" dir="2700000" algn="tl" rotWithShape="0">
                    <a:schemeClr val="bg1">
                      <a:lumMod val="75000"/>
                      <a:alpha val="40000"/>
                    </a:schemeClr>
                  </a:outerShdw>
                </a:effectLst>
                <a:latin typeface="宋体" panose="02010600030101010101" pitchFamily="2" charset="-122"/>
              </a:rPr>
              <a:t>平台派驻服务人员定期</a:t>
            </a:r>
            <a:r>
              <a:rPr lang="zh-CN" altLang="en-US" b="1" dirty="0">
                <a:solidFill>
                  <a:schemeClr val="tx2">
                    <a:lumMod val="50000"/>
                  </a:schemeClr>
                </a:solidFill>
                <a:effectLst>
                  <a:outerShdw blurRad="50800" dist="38100" dir="2700000" algn="tl" rotWithShape="0">
                    <a:schemeClr val="bg1">
                      <a:lumMod val="75000"/>
                      <a:alpha val="40000"/>
                    </a:schemeClr>
                  </a:outerShdw>
                </a:effectLst>
                <a:latin typeface="宋体" panose="02010600030101010101" pitchFamily="2" charset="-122"/>
              </a:rPr>
              <a:t>汇总全校所有报销单，根据学校要求，以</a:t>
            </a:r>
            <a:r>
              <a:rPr lang="zh-CN" altLang="en-US" b="1" dirty="0">
                <a:solidFill>
                  <a:srgbClr val="0070C0"/>
                </a:solidFill>
                <a:effectLst>
                  <a:outerShdw blurRad="50800" dist="38100" dir="2700000" algn="tl" rotWithShape="0">
                    <a:schemeClr val="bg1">
                      <a:lumMod val="75000"/>
                      <a:alpha val="40000"/>
                    </a:schemeClr>
                  </a:outerShdw>
                </a:effectLst>
                <a:latin typeface="宋体" panose="02010600030101010101" pitchFamily="2" charset="-122"/>
              </a:rPr>
              <a:t>供应商</a:t>
            </a:r>
            <a:r>
              <a:rPr lang="zh-CN" altLang="en-US" b="1" dirty="0">
                <a:solidFill>
                  <a:schemeClr val="tx2">
                    <a:lumMod val="50000"/>
                  </a:schemeClr>
                </a:solidFill>
                <a:effectLst>
                  <a:outerShdw blurRad="50800" dist="38100" dir="2700000" algn="tl" rotWithShape="0">
                    <a:schemeClr val="bg1">
                      <a:lumMod val="75000"/>
                      <a:alpha val="40000"/>
                    </a:schemeClr>
                  </a:outerShdw>
                </a:effectLst>
                <a:latin typeface="宋体" panose="02010600030101010101" pitchFamily="2" charset="-122"/>
              </a:rPr>
              <a:t>为维度汇总报销单，定期进行集中报销支付工作。</a:t>
            </a:r>
            <a:endParaRPr lang="zh-CN" altLang="en-US" b="1" dirty="0">
              <a:solidFill>
                <a:schemeClr val="tx2">
                  <a:lumMod val="50000"/>
                </a:schemeClr>
              </a:solidFill>
              <a:effectLst>
                <a:outerShdw blurRad="50800" dist="38100" dir="2700000" algn="tl" rotWithShape="0">
                  <a:schemeClr val="bg1">
                    <a:lumMod val="75000"/>
                    <a:alpha val="40000"/>
                  </a:schemeClr>
                </a:outerShdw>
              </a:effectLst>
              <a:latin typeface="宋体" panose="02010600030101010101" pitchFamily="2" charset="-122"/>
            </a:endParaRPr>
          </a:p>
        </p:txBody>
      </p:sp>
      <p:pic>
        <p:nvPicPr>
          <p:cNvPr id="2" name="图片 1"/>
          <p:cNvPicPr>
            <a:picLocks noChangeAspect="1"/>
          </p:cNvPicPr>
          <p:nvPr/>
        </p:nvPicPr>
        <p:blipFill>
          <a:blip r:embed="rId1"/>
          <a:stretch>
            <a:fillRect/>
          </a:stretch>
        </p:blipFill>
        <p:spPr>
          <a:xfrm>
            <a:off x="3501405" y="2414615"/>
            <a:ext cx="8584568" cy="3211882"/>
          </a:xfrm>
          <a:prstGeom prst="rect">
            <a:avLst/>
          </a:prstGeom>
          <a:ln>
            <a:solidFill>
              <a:schemeClr val="accent1"/>
            </a:solidFill>
          </a:ln>
        </p:spPr>
      </p:pic>
      <p:sp>
        <p:nvSpPr>
          <p:cNvPr id="12" name="矩形 11"/>
          <p:cNvSpPr/>
          <p:nvPr/>
        </p:nvSpPr>
        <p:spPr>
          <a:xfrm>
            <a:off x="486039" y="280940"/>
            <a:ext cx="4086225" cy="645160"/>
          </a:xfrm>
          <a:prstGeom prst="rect">
            <a:avLst/>
          </a:prstGeom>
        </p:spPr>
        <p:txBody>
          <a:bodyPr wrap="none">
            <a:spAutoFit/>
          </a:bodyPr>
          <a:lstStyle/>
          <a:p>
            <a:pPr>
              <a:defRPr/>
            </a:pPr>
            <a:r>
              <a:rPr lang="zh-CN" altLang="en-US" sz="3600" b="1" noProof="1">
                <a:solidFill>
                  <a:srgbClr val="002060"/>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rPr>
              <a:t>财务对接</a:t>
            </a:r>
            <a:r>
              <a:rPr lang="en-US" altLang="zh-CN" sz="3600" b="1" noProof="1">
                <a:solidFill>
                  <a:srgbClr val="002060"/>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rPr>
              <a:t>-</a:t>
            </a:r>
            <a:r>
              <a:rPr lang="zh-CN" altLang="en-US" sz="3600" b="1" noProof="1">
                <a:solidFill>
                  <a:srgbClr val="002060"/>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rPr>
              <a:t>报销支付</a:t>
            </a:r>
            <a:endParaRPr lang="en-US" altLang="zh-CN" sz="3600" b="1" noProof="1">
              <a:solidFill>
                <a:srgbClr val="002060"/>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endParaRPr>
          </a:p>
        </p:txBody>
      </p:sp>
      <p:sp>
        <p:nvSpPr>
          <p:cNvPr id="13" name="文本框 46"/>
          <p:cNvSpPr txBox="1"/>
          <p:nvPr/>
        </p:nvSpPr>
        <p:spPr>
          <a:xfrm>
            <a:off x="569713" y="1064035"/>
            <a:ext cx="2842229" cy="5746195"/>
          </a:xfrm>
          <a:prstGeom prst="rect">
            <a:avLst/>
          </a:prstGeom>
          <a:noFill/>
          <a:ln w="19050" cap="flat" cmpd="sng">
            <a:solidFill>
              <a:schemeClr val="accent1"/>
            </a:solidFill>
            <a:prstDash val="solid"/>
            <a:round/>
            <a:headEnd type="none" w="med" len="med"/>
            <a:tailEnd type="none" w="med" len="med"/>
          </a:ln>
        </p:spPr>
        <p:txBody>
          <a:bodyPr/>
          <a:lstStyle/>
          <a:p>
            <a:pPr marL="323850" indent="-323850" algn="just">
              <a:lnSpc>
                <a:spcPct val="150000"/>
              </a:lnSpc>
              <a:spcBef>
                <a:spcPts val="1200"/>
              </a:spcBef>
              <a:buClr>
                <a:srgbClr val="002060"/>
              </a:buClr>
              <a:buSzPct val="80000"/>
              <a:buFont typeface="Wingdings" panose="05000000000000000000" pitchFamily="2" charset="2"/>
              <a:buChar char="u"/>
              <a:defRPr/>
            </a:pPr>
            <a:endParaRPr lang="en-US" altLang="zh-CN" sz="2000" noProof="1">
              <a:solidFill>
                <a:schemeClr val="accent5">
                  <a:lumMod val="50000"/>
                </a:schemeClr>
              </a:solidFill>
              <a:latin typeface="黑体" panose="02010609060101010101" charset="-122"/>
              <a:ea typeface="黑体" panose="02010609060101010101" charset="-122"/>
            </a:endParaRPr>
          </a:p>
        </p:txBody>
      </p:sp>
      <p:sp>
        <p:nvSpPr>
          <p:cNvPr id="14" name="圆角矩形 2"/>
          <p:cNvSpPr/>
          <p:nvPr/>
        </p:nvSpPr>
        <p:spPr>
          <a:xfrm>
            <a:off x="688684" y="1960289"/>
            <a:ext cx="526973" cy="2439644"/>
          </a:xfrm>
          <a:prstGeom prst="roundRect">
            <a:avLst/>
          </a:prstGeom>
          <a:solidFill>
            <a:schemeClr val="accent2"/>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zh-CN" altLang="en-US" sz="2400" b="1" noProof="1">
                <a:latin typeface="黑体" panose="02010609060101010101" charset="-122"/>
                <a:ea typeface="黑体" panose="02010609060101010101" charset="-122"/>
                <a:sym typeface="+mn-ea"/>
              </a:rPr>
              <a:t>集中支付模式</a:t>
            </a:r>
            <a:endParaRPr lang="zh-CN" altLang="en-US" sz="2400" b="1" noProof="1">
              <a:latin typeface="黑体" panose="02010609060101010101" charset="-122"/>
              <a:ea typeface="黑体" panose="02010609060101010101" charset="-122"/>
              <a:sym typeface="+mn-ea"/>
            </a:endParaRPr>
          </a:p>
        </p:txBody>
      </p:sp>
      <p:sp>
        <p:nvSpPr>
          <p:cNvPr id="15" name="圆角矩形 153"/>
          <p:cNvSpPr>
            <a:spLocks noChangeArrowheads="1"/>
          </p:cNvSpPr>
          <p:nvPr/>
        </p:nvSpPr>
        <p:spPr bwMode="auto">
          <a:xfrm>
            <a:off x="1433757" y="1171138"/>
            <a:ext cx="1691579" cy="714964"/>
          </a:xfrm>
          <a:prstGeom prst="roundRect">
            <a:avLst>
              <a:gd name="adj" fmla="val 16667"/>
            </a:avLst>
          </a:prstGeom>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defRPr>
            </a:lvl9pPr>
          </a:lstStyle>
          <a:p>
            <a:pPr algn="ctr" eaLnBrk="1" hangingPunct="1">
              <a:spcBef>
                <a:spcPct val="0"/>
              </a:spcBef>
              <a:buClr>
                <a:schemeClr val="hlink"/>
              </a:buClr>
              <a:buSzTx/>
              <a:buFontTx/>
              <a:buNone/>
              <a:defRPr/>
            </a:pPr>
            <a:r>
              <a:rPr kumimoji="1" lang="zh-CN" altLang="en-US" sz="1800" noProof="1">
                <a:solidFill>
                  <a:schemeClr val="bg1"/>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cs typeface="Times New Roman" panose="02020603050405020304" pitchFamily="18" charset="0"/>
              </a:rPr>
              <a:t>全校所有</a:t>
            </a:r>
            <a:endParaRPr kumimoji="1" lang="en-US" altLang="zh-CN" sz="1800" noProof="1">
              <a:solidFill>
                <a:schemeClr val="bg1"/>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cs typeface="Times New Roman" panose="02020603050405020304" pitchFamily="18" charset="0"/>
            </a:endParaRPr>
          </a:p>
          <a:p>
            <a:pPr algn="ctr" eaLnBrk="1" hangingPunct="1">
              <a:spcBef>
                <a:spcPct val="0"/>
              </a:spcBef>
              <a:buClr>
                <a:schemeClr val="hlink"/>
              </a:buClr>
              <a:buSzTx/>
              <a:buFontTx/>
              <a:buNone/>
              <a:defRPr/>
            </a:pPr>
            <a:r>
              <a:rPr kumimoji="1" lang="zh-CN" altLang="en-US" sz="1800" noProof="1">
                <a:solidFill>
                  <a:schemeClr val="bg1"/>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cs typeface="Times New Roman" panose="02020603050405020304" pitchFamily="18" charset="0"/>
              </a:rPr>
              <a:t>待报销订单</a:t>
            </a:r>
            <a:endParaRPr kumimoji="1" lang="en-US" altLang="zh-CN" sz="1800" noProof="1">
              <a:solidFill>
                <a:schemeClr val="bg1"/>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cs typeface="Times New Roman" panose="02020603050405020304" pitchFamily="18" charset="0"/>
            </a:endParaRPr>
          </a:p>
        </p:txBody>
      </p:sp>
      <p:sp>
        <p:nvSpPr>
          <p:cNvPr id="16" name="下箭头标注 22"/>
          <p:cNvSpPr/>
          <p:nvPr/>
        </p:nvSpPr>
        <p:spPr>
          <a:xfrm>
            <a:off x="1475212" y="1927995"/>
            <a:ext cx="1608376" cy="1612488"/>
          </a:xfrm>
          <a:prstGeom prst="downArrowCallout">
            <a:avLst>
              <a:gd name="adj1" fmla="val 25000"/>
              <a:gd name="adj2" fmla="val 25000"/>
              <a:gd name="adj3" fmla="val 25000"/>
              <a:gd name="adj4" fmla="val 71263"/>
            </a:avLst>
          </a:prstGeom>
        </p:spPr>
        <p:style>
          <a:lnRef idx="2">
            <a:schemeClr val="accent1"/>
          </a:lnRef>
          <a:fillRef idx="1">
            <a:schemeClr val="lt1"/>
          </a:fillRef>
          <a:effectRef idx="0">
            <a:schemeClr val="accent1"/>
          </a:effectRef>
          <a:fontRef idx="minor">
            <a:schemeClr val="dk1"/>
          </a:fontRef>
        </p:style>
        <p:txBody>
          <a:bodyPr anchor="ctr"/>
          <a:lstStyle/>
          <a:p>
            <a:pPr algn="ctr" eaLnBrk="0" fontAlgn="base" hangingPunct="0">
              <a:spcBef>
                <a:spcPct val="0"/>
              </a:spcBef>
              <a:spcAft>
                <a:spcPct val="0"/>
              </a:spcAft>
              <a:defRPr/>
            </a:pPr>
            <a:r>
              <a:rPr lang="zh-CN" altLang="en-US" sz="1600" b="1" dirty="0">
                <a:solidFill>
                  <a:srgbClr val="FF0000"/>
                </a:solidFill>
              </a:rPr>
              <a:t>财务助管</a:t>
            </a:r>
            <a:endParaRPr lang="en-US" altLang="zh-CN" sz="1600" b="1" dirty="0">
              <a:solidFill>
                <a:srgbClr val="FF0000"/>
              </a:solidFill>
            </a:endParaRPr>
          </a:p>
          <a:p>
            <a:pPr algn="ctr" eaLnBrk="0" fontAlgn="base" hangingPunct="0">
              <a:spcBef>
                <a:spcPct val="0"/>
              </a:spcBef>
              <a:spcAft>
                <a:spcPct val="0"/>
              </a:spcAft>
              <a:defRPr/>
            </a:pPr>
            <a:r>
              <a:rPr lang="zh-CN" altLang="en-US" sz="1200" b="1" dirty="0">
                <a:solidFill>
                  <a:srgbClr val="FF0000"/>
                </a:solidFill>
              </a:rPr>
              <a:t>（平台派驻人员）</a:t>
            </a:r>
            <a:endParaRPr lang="en-US" altLang="zh-CN" sz="1200" b="1" dirty="0">
              <a:solidFill>
                <a:srgbClr val="FF0000"/>
              </a:solidFill>
            </a:endParaRPr>
          </a:p>
          <a:p>
            <a:pPr algn="ctr" eaLnBrk="0" fontAlgn="base" hangingPunct="0">
              <a:spcBef>
                <a:spcPct val="0"/>
              </a:spcBef>
              <a:spcAft>
                <a:spcPct val="0"/>
              </a:spcAft>
              <a:defRPr/>
            </a:pPr>
            <a:r>
              <a:rPr lang="zh-CN" altLang="en-US" sz="1600" b="1" dirty="0"/>
              <a:t>根据学校设定</a:t>
            </a:r>
            <a:endParaRPr lang="en-US" altLang="zh-CN" sz="1600" b="1" dirty="0"/>
          </a:p>
          <a:p>
            <a:pPr algn="ctr" eaLnBrk="0" fontAlgn="base" hangingPunct="0">
              <a:spcBef>
                <a:spcPct val="0"/>
              </a:spcBef>
              <a:spcAft>
                <a:spcPct val="0"/>
              </a:spcAft>
              <a:defRPr/>
            </a:pPr>
            <a:r>
              <a:rPr lang="zh-CN" altLang="en-US" sz="1600" b="1" dirty="0"/>
              <a:t>集中支付周期</a:t>
            </a:r>
            <a:endParaRPr lang="en-US" altLang="zh-CN" sz="1600" b="1" dirty="0"/>
          </a:p>
          <a:p>
            <a:pPr algn="ctr" eaLnBrk="0" fontAlgn="base" hangingPunct="0">
              <a:spcBef>
                <a:spcPct val="0"/>
              </a:spcBef>
              <a:spcAft>
                <a:spcPct val="0"/>
              </a:spcAft>
              <a:defRPr/>
            </a:pPr>
            <a:r>
              <a:rPr lang="zh-CN" altLang="en-US" sz="1600" b="1" dirty="0"/>
              <a:t>发起报销</a:t>
            </a:r>
            <a:endParaRPr lang="en-US" altLang="zh-CN" sz="1600" b="1" dirty="0"/>
          </a:p>
        </p:txBody>
      </p:sp>
      <p:sp>
        <p:nvSpPr>
          <p:cNvPr id="17" name="下箭头标注 31"/>
          <p:cNvSpPr/>
          <p:nvPr/>
        </p:nvSpPr>
        <p:spPr>
          <a:xfrm>
            <a:off x="1498928" y="3592863"/>
            <a:ext cx="1608376" cy="890428"/>
          </a:xfrm>
          <a:prstGeom prst="downArrowCallout">
            <a:avLst>
              <a:gd name="adj1" fmla="val 25000"/>
              <a:gd name="adj2" fmla="val 26488"/>
              <a:gd name="adj3" fmla="val 25000"/>
              <a:gd name="adj4" fmla="val 67208"/>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600" b="1" dirty="0">
                <a:solidFill>
                  <a:srgbClr val="FF0000"/>
                </a:solidFill>
              </a:rPr>
              <a:t>供应商</a:t>
            </a:r>
            <a:endParaRPr lang="en-US" altLang="zh-CN" sz="1600" b="1" dirty="0">
              <a:solidFill>
                <a:srgbClr val="FF0000"/>
              </a:solidFill>
            </a:endParaRPr>
          </a:p>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600" b="1" dirty="0">
                <a:solidFill>
                  <a:schemeClr val="tx1"/>
                </a:solidFill>
              </a:rPr>
              <a:t>上传发票</a:t>
            </a:r>
            <a:endParaRPr kumimoji="0" lang="zh-CN" altLang="en-US" sz="1200" b="1" i="0" u="none" strike="noStrike" kern="1200" cap="none" spc="0" normalizeH="0" baseline="0" noProof="0" dirty="0">
              <a:ln>
                <a:noFill/>
              </a:ln>
              <a:solidFill>
                <a:schemeClr val="tx1"/>
              </a:solidFill>
              <a:effectLst/>
              <a:uLnTx/>
              <a:uFillTx/>
              <a:latin typeface="+mn-lt"/>
              <a:ea typeface="+mn-ea"/>
              <a:cs typeface="+mn-cs"/>
            </a:endParaRPr>
          </a:p>
        </p:txBody>
      </p:sp>
      <p:sp>
        <p:nvSpPr>
          <p:cNvPr id="18" name="下箭头标注 32"/>
          <p:cNvSpPr/>
          <p:nvPr/>
        </p:nvSpPr>
        <p:spPr>
          <a:xfrm>
            <a:off x="1522469" y="4541253"/>
            <a:ext cx="1595438" cy="1403015"/>
          </a:xfrm>
          <a:prstGeom prst="downArrowCallout">
            <a:avLst>
              <a:gd name="adj1" fmla="val 25000"/>
              <a:gd name="adj2" fmla="val 26488"/>
              <a:gd name="adj3" fmla="val 25000"/>
              <a:gd name="adj4" fmla="val 67208"/>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600" b="1" dirty="0">
                <a:solidFill>
                  <a:srgbClr val="FF0000"/>
                </a:solidFill>
              </a:rPr>
              <a:t>财务助管</a:t>
            </a:r>
            <a:endParaRPr lang="en-US" altLang="zh-CN" sz="1600" b="1" dirty="0">
              <a:solidFill>
                <a:srgbClr val="FF0000"/>
              </a:solidFill>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mn-lt"/>
                <a:ea typeface="+mn-ea"/>
                <a:cs typeface="+mn-cs"/>
              </a:rPr>
              <a:t>汇总发票</a:t>
            </a:r>
            <a:endParaRPr kumimoji="0" lang="en-US" altLang="zh-CN" sz="160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600" b="1" dirty="0">
                <a:solidFill>
                  <a:schemeClr val="tx1"/>
                </a:solidFill>
              </a:rPr>
              <a:t>采购验收单</a:t>
            </a:r>
            <a:endParaRPr lang="en-US" altLang="zh-CN" sz="1600" b="1" dirty="0">
              <a:solidFill>
                <a:schemeClr val="tx1"/>
              </a:solidFill>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mn-lt"/>
                <a:ea typeface="+mn-ea"/>
                <a:cs typeface="+mn-cs"/>
              </a:rPr>
              <a:t>预约报销单</a:t>
            </a:r>
            <a:endParaRPr kumimoji="0" lang="zh-CN" altLang="en-US" sz="1200" b="1" i="0" u="none" strike="noStrike" kern="1200" cap="none" spc="0" normalizeH="0" baseline="0" noProof="0" dirty="0">
              <a:ln>
                <a:noFill/>
              </a:ln>
              <a:solidFill>
                <a:schemeClr val="tx1"/>
              </a:solidFill>
              <a:effectLst/>
              <a:uLnTx/>
              <a:uFillTx/>
              <a:latin typeface="+mn-lt"/>
              <a:ea typeface="+mn-ea"/>
              <a:cs typeface="+mn-cs"/>
            </a:endParaRPr>
          </a:p>
        </p:txBody>
      </p:sp>
      <p:sp>
        <p:nvSpPr>
          <p:cNvPr id="19" name="矩形 18"/>
          <p:cNvSpPr/>
          <p:nvPr/>
        </p:nvSpPr>
        <p:spPr>
          <a:xfrm>
            <a:off x="1522469" y="6020902"/>
            <a:ext cx="1598403" cy="77311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0" fontAlgn="base" hangingPunct="0">
              <a:spcBef>
                <a:spcPct val="0"/>
              </a:spcBef>
              <a:spcAft>
                <a:spcPct val="0"/>
              </a:spcAft>
              <a:defRPr/>
            </a:pPr>
            <a:r>
              <a:rPr lang="zh-CN" altLang="en-US" sz="1600" b="1" dirty="0">
                <a:solidFill>
                  <a:srgbClr val="FF0000"/>
                </a:solidFill>
              </a:rPr>
              <a:t>财务集中支付</a:t>
            </a:r>
            <a:endParaRPr lang="en-US" altLang="zh-CN" sz="1600" b="1" dirty="0">
              <a:solidFill>
                <a:srgbClr val="FF0000"/>
              </a:solidFill>
            </a:endParaRPr>
          </a:p>
          <a:p>
            <a:pPr algn="ctr" eaLnBrk="0" fontAlgn="base" hangingPunct="0">
              <a:spcBef>
                <a:spcPct val="0"/>
              </a:spcBef>
              <a:spcAft>
                <a:spcPct val="0"/>
              </a:spcAft>
              <a:defRPr/>
            </a:pPr>
            <a:r>
              <a:rPr lang="zh-CN" altLang="en-US" sz="1600" b="1" dirty="0">
                <a:solidFill>
                  <a:schemeClr val="tx1"/>
                </a:solidFill>
              </a:rPr>
              <a:t>老师验货后无需其他操作</a:t>
            </a:r>
            <a:endParaRPr lang="zh-CN" altLang="en-US" sz="1600" b="1"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698664" y="1160598"/>
            <a:ext cx="8197499" cy="3207385"/>
          </a:xfrm>
          <a:prstGeom prst="rect">
            <a:avLst/>
          </a:prstGeom>
          <a:ln>
            <a:solidFill>
              <a:schemeClr val="accent1"/>
            </a:solidFill>
          </a:ln>
        </p:spPr>
        <p:txBody>
          <a:bodyPr wrap="square">
            <a:spAutoFit/>
          </a:bodyPr>
          <a:lstStyle/>
          <a:p>
            <a:pPr>
              <a:lnSpc>
                <a:spcPts val="2700"/>
              </a:lnSpc>
              <a:defRPr/>
            </a:pPr>
            <a:r>
              <a:rPr lang="zh-CN" altLang="en-US" sz="2400" b="1" dirty="0">
                <a:solidFill>
                  <a:srgbClr val="FF0000"/>
                </a:solidFill>
                <a:effectLst>
                  <a:outerShdw blurRad="50800" dist="38100" dir="2700000" algn="tl" rotWithShape="0">
                    <a:schemeClr val="bg1">
                      <a:lumMod val="75000"/>
                      <a:alpha val="40000"/>
                    </a:schemeClr>
                  </a:outerShdw>
                </a:effectLst>
                <a:latin typeface="宋体" panose="02010600030101010101" pitchFamily="2" charset="-122"/>
                <a:cs typeface="宋体" panose="02010600030101010101" pitchFamily="2" charset="-122"/>
                <a:sym typeface="+mn-ea"/>
              </a:rPr>
              <a:t>优点：</a:t>
            </a:r>
            <a:r>
              <a:rPr lang="zh-CN" altLang="en-US" sz="2400" b="1" dirty="0">
                <a:solidFill>
                  <a:schemeClr val="tx2">
                    <a:lumMod val="50000"/>
                  </a:schemeClr>
                </a:solidFill>
                <a:effectLst>
                  <a:outerShdw blurRad="50800" dist="38100" dir="2700000" algn="tl" rotWithShape="0">
                    <a:schemeClr val="bg1">
                      <a:lumMod val="75000"/>
                      <a:alpha val="40000"/>
                    </a:schemeClr>
                  </a:outerShdw>
                </a:effectLst>
                <a:latin typeface="宋体" panose="02010600030101010101" pitchFamily="2" charset="-122"/>
                <a:cs typeface="宋体" panose="02010600030101010101" pitchFamily="2" charset="-122"/>
              </a:rPr>
              <a:t>实现采购不垫资，无纸化、零投递，做到“采购不见面，报销零跑腿”，同时汇总报销单时根据学校财务内控要求对报销单进行检查，提前解决问题，减少退单量和其他出错问题。通过采购、财务的深入融合，更好的解决了师生采购难、报销难的问题，将零星分散的报销行为转变成周期性结算工作，大幅度降低师生采购报销的时间成本，</a:t>
            </a:r>
            <a:r>
              <a:rPr lang="zh-CN" altLang="en-US" sz="2400" b="1" dirty="0">
                <a:solidFill>
                  <a:srgbClr val="FF0000"/>
                </a:solidFill>
                <a:effectLst>
                  <a:outerShdw blurRad="50800" dist="38100" dir="2700000" algn="tl" rotWithShape="0">
                    <a:schemeClr val="bg1">
                      <a:lumMod val="75000"/>
                      <a:alpha val="40000"/>
                    </a:schemeClr>
                  </a:outerShdw>
                </a:effectLst>
                <a:latin typeface="宋体" panose="02010600030101010101" pitchFamily="2" charset="-122"/>
                <a:cs typeface="宋体" panose="02010600030101010101" pitchFamily="2" charset="-122"/>
              </a:rPr>
              <a:t>降低财务部门报销业务量</a:t>
            </a:r>
            <a:r>
              <a:rPr lang="zh-CN" altLang="en-US" sz="2400" b="1" dirty="0">
                <a:solidFill>
                  <a:schemeClr val="tx2">
                    <a:lumMod val="50000"/>
                  </a:schemeClr>
                </a:solidFill>
                <a:effectLst>
                  <a:outerShdw blurRad="50800" dist="38100" dir="2700000" algn="tl" rotWithShape="0">
                    <a:schemeClr val="bg1">
                      <a:lumMod val="75000"/>
                      <a:alpha val="40000"/>
                    </a:schemeClr>
                  </a:outerShdw>
                </a:effectLst>
                <a:latin typeface="宋体" panose="02010600030101010101" pitchFamily="2" charset="-122"/>
                <a:cs typeface="宋体" panose="02010600030101010101" pitchFamily="2" charset="-122"/>
              </a:rPr>
              <a:t>。同时，让零星采购全程实现数字化，留痕留底，全面提升管理水平，有效降低内控风险。省内高校陆续对接中。</a:t>
            </a:r>
            <a:endParaRPr lang="zh-CN" altLang="en-US" sz="2400" b="1" dirty="0">
              <a:solidFill>
                <a:schemeClr val="tx2">
                  <a:lumMod val="50000"/>
                </a:schemeClr>
              </a:solidFill>
              <a:effectLst>
                <a:outerShdw blurRad="50800" dist="38100" dir="2700000" algn="tl" rotWithShape="0">
                  <a:schemeClr val="bg1">
                    <a:lumMod val="75000"/>
                    <a:alpha val="40000"/>
                  </a:schemeClr>
                </a:outerShdw>
              </a:effectLst>
              <a:latin typeface="宋体" panose="02010600030101010101" pitchFamily="2" charset="-122"/>
              <a:cs typeface="宋体" panose="02010600030101010101" pitchFamily="2" charset="-122"/>
            </a:endParaRPr>
          </a:p>
        </p:txBody>
      </p:sp>
      <p:sp>
        <p:nvSpPr>
          <p:cNvPr id="12" name="矩形 11"/>
          <p:cNvSpPr/>
          <p:nvPr/>
        </p:nvSpPr>
        <p:spPr>
          <a:xfrm>
            <a:off x="486039" y="280940"/>
            <a:ext cx="4086225" cy="645160"/>
          </a:xfrm>
          <a:prstGeom prst="rect">
            <a:avLst/>
          </a:prstGeom>
        </p:spPr>
        <p:txBody>
          <a:bodyPr wrap="none">
            <a:spAutoFit/>
          </a:bodyPr>
          <a:lstStyle/>
          <a:p>
            <a:pPr>
              <a:defRPr/>
            </a:pPr>
            <a:r>
              <a:rPr lang="zh-CN" altLang="en-US" sz="3600" b="1" noProof="1">
                <a:solidFill>
                  <a:srgbClr val="002060"/>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rPr>
              <a:t>财务对接</a:t>
            </a:r>
            <a:r>
              <a:rPr lang="en-US" altLang="zh-CN" sz="3600" b="1" noProof="1">
                <a:solidFill>
                  <a:srgbClr val="002060"/>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rPr>
              <a:t>-</a:t>
            </a:r>
            <a:r>
              <a:rPr lang="zh-CN" altLang="en-US" sz="3600" b="1" noProof="1">
                <a:solidFill>
                  <a:srgbClr val="002060"/>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rPr>
              <a:t>报销支付</a:t>
            </a:r>
            <a:endParaRPr lang="en-US" altLang="zh-CN" sz="3600" b="1" noProof="1">
              <a:solidFill>
                <a:srgbClr val="002060"/>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endParaRPr>
          </a:p>
        </p:txBody>
      </p:sp>
      <p:sp>
        <p:nvSpPr>
          <p:cNvPr id="15" name="矩形 14"/>
          <p:cNvSpPr/>
          <p:nvPr/>
        </p:nvSpPr>
        <p:spPr>
          <a:xfrm>
            <a:off x="3699103" y="4724325"/>
            <a:ext cx="8188170" cy="783590"/>
          </a:xfrm>
          <a:prstGeom prst="rect">
            <a:avLst/>
          </a:prstGeom>
          <a:ln>
            <a:solidFill>
              <a:schemeClr val="accent1"/>
            </a:solidFill>
          </a:ln>
        </p:spPr>
        <p:txBody>
          <a:bodyPr wrap="square">
            <a:spAutoFit/>
          </a:bodyPr>
          <a:lstStyle/>
          <a:p>
            <a:pPr>
              <a:lnSpc>
                <a:spcPts val="2700"/>
              </a:lnSpc>
              <a:defRPr/>
            </a:pPr>
            <a:r>
              <a:rPr lang="zh-CN" altLang="en-US" sz="2400" b="1" dirty="0">
                <a:solidFill>
                  <a:schemeClr val="tx2">
                    <a:lumMod val="50000"/>
                  </a:schemeClr>
                </a:solidFill>
                <a:effectLst>
                  <a:outerShdw blurRad="50800" dist="38100" dir="2700000" algn="tl" rotWithShape="0">
                    <a:schemeClr val="bg1">
                      <a:lumMod val="75000"/>
                      <a:alpha val="40000"/>
                    </a:schemeClr>
                  </a:outerShdw>
                </a:effectLst>
                <a:latin typeface="宋体" panose="02010600030101010101" pitchFamily="2" charset="-122"/>
                <a:cs typeface="宋体" panose="02010600030101010101" pitchFamily="2" charset="-122"/>
              </a:rPr>
              <a:t>以</a:t>
            </a:r>
            <a:r>
              <a:rPr lang="zh-CN" altLang="en-US" sz="2400" b="1" dirty="0">
                <a:solidFill>
                  <a:schemeClr val="accent1"/>
                </a:solidFill>
                <a:effectLst>
                  <a:outerShdw blurRad="50800" dist="38100" dir="2700000" algn="tl" rotWithShape="0">
                    <a:schemeClr val="bg1">
                      <a:lumMod val="75000"/>
                      <a:alpha val="40000"/>
                    </a:schemeClr>
                  </a:outerShdw>
                </a:effectLst>
                <a:latin typeface="宋体" panose="02010600030101010101" pitchFamily="2" charset="-122"/>
                <a:cs typeface="宋体" panose="02010600030101010101" pitchFamily="2" charset="-122"/>
              </a:rPr>
              <a:t>供货商</a:t>
            </a:r>
            <a:r>
              <a:rPr lang="zh-CN" altLang="en-US" sz="2400" b="1" dirty="0">
                <a:effectLst>
                  <a:outerShdw blurRad="50800" dist="38100" dir="2700000" algn="tl" rotWithShape="0">
                    <a:schemeClr val="bg1">
                      <a:lumMod val="75000"/>
                      <a:alpha val="40000"/>
                    </a:schemeClr>
                  </a:outerShdw>
                </a:effectLst>
                <a:latin typeface="宋体" panose="02010600030101010101" pitchFamily="2" charset="-122"/>
                <a:cs typeface="宋体" panose="02010600030101010101" pitchFamily="2" charset="-122"/>
              </a:rPr>
              <a:t>为维度汇总报销单：汇总一个报销周期内</a:t>
            </a:r>
            <a:r>
              <a:rPr lang="en-US" altLang="zh-CN" sz="2400" b="1" dirty="0">
                <a:effectLst>
                  <a:outerShdw blurRad="50800" dist="38100" dir="2700000" algn="tl" rotWithShape="0">
                    <a:schemeClr val="bg1">
                      <a:lumMod val="75000"/>
                      <a:alpha val="40000"/>
                    </a:schemeClr>
                  </a:outerShdw>
                </a:effectLst>
                <a:latin typeface="宋体" panose="02010600030101010101" pitchFamily="2" charset="-122"/>
                <a:cs typeface="宋体" panose="02010600030101010101" pitchFamily="2" charset="-122"/>
              </a:rPr>
              <a:t>(</a:t>
            </a:r>
            <a:r>
              <a:rPr lang="zh-CN" altLang="en-US" sz="2400" b="1" dirty="0">
                <a:effectLst>
                  <a:outerShdw blurRad="50800" dist="38100" dir="2700000" algn="tl" rotWithShape="0">
                    <a:schemeClr val="bg1">
                      <a:lumMod val="75000"/>
                      <a:alpha val="40000"/>
                    </a:schemeClr>
                  </a:outerShdw>
                </a:effectLst>
                <a:latin typeface="宋体" panose="02010600030101010101" pitchFamily="2" charset="-122"/>
                <a:cs typeface="宋体" panose="02010600030101010101" pitchFamily="2" charset="-122"/>
              </a:rPr>
              <a:t>比如一个月内</a:t>
            </a:r>
            <a:r>
              <a:rPr lang="en-US" altLang="zh-CN" sz="2400" b="1" dirty="0">
                <a:effectLst>
                  <a:outerShdw blurRad="50800" dist="38100" dir="2700000" algn="tl" rotWithShape="0">
                    <a:schemeClr val="bg1">
                      <a:lumMod val="75000"/>
                      <a:alpha val="40000"/>
                    </a:schemeClr>
                  </a:outerShdw>
                </a:effectLst>
                <a:latin typeface="宋体" panose="02010600030101010101" pitchFamily="2" charset="-122"/>
                <a:cs typeface="宋体" panose="02010600030101010101" pitchFamily="2" charset="-122"/>
              </a:rPr>
              <a:t>)</a:t>
            </a:r>
            <a:r>
              <a:rPr lang="zh-CN" altLang="en-US" sz="2400" b="1" dirty="0">
                <a:effectLst>
                  <a:outerShdw blurRad="50800" dist="38100" dir="2700000" algn="tl" rotWithShape="0">
                    <a:schemeClr val="bg1">
                      <a:lumMod val="75000"/>
                      <a:alpha val="40000"/>
                    </a:schemeClr>
                  </a:outerShdw>
                </a:effectLst>
                <a:latin typeface="宋体" panose="02010600030101010101" pitchFamily="2" charset="-122"/>
                <a:cs typeface="宋体" panose="02010600030101010101" pitchFamily="2" charset="-122"/>
              </a:rPr>
              <a:t>项目负责人名下所有经费对某一供货商的报销。</a:t>
            </a:r>
            <a:endParaRPr lang="zh-CN" altLang="en-US" sz="2400" b="1" dirty="0">
              <a:solidFill>
                <a:srgbClr val="FF0000"/>
              </a:solidFill>
              <a:effectLst>
                <a:outerShdw blurRad="50800" dist="38100" dir="2700000" algn="tl" rotWithShape="0">
                  <a:schemeClr val="bg1">
                    <a:lumMod val="75000"/>
                    <a:alpha val="40000"/>
                  </a:schemeClr>
                </a:outerShdw>
              </a:effectLst>
              <a:latin typeface="宋体" panose="02010600030101010101" pitchFamily="2" charset="-122"/>
              <a:cs typeface="宋体" panose="02010600030101010101" pitchFamily="2" charset="-122"/>
            </a:endParaRPr>
          </a:p>
        </p:txBody>
      </p:sp>
      <p:sp>
        <p:nvSpPr>
          <p:cNvPr id="13" name="文本框 46"/>
          <p:cNvSpPr txBox="1"/>
          <p:nvPr/>
        </p:nvSpPr>
        <p:spPr>
          <a:xfrm>
            <a:off x="569713" y="1064035"/>
            <a:ext cx="2842229" cy="5746195"/>
          </a:xfrm>
          <a:prstGeom prst="rect">
            <a:avLst/>
          </a:prstGeom>
          <a:noFill/>
          <a:ln w="19050" cap="flat" cmpd="sng">
            <a:solidFill>
              <a:schemeClr val="accent1"/>
            </a:solidFill>
            <a:prstDash val="solid"/>
            <a:round/>
            <a:headEnd type="none" w="med" len="med"/>
            <a:tailEnd type="none" w="med" len="med"/>
          </a:ln>
        </p:spPr>
        <p:txBody>
          <a:bodyPr/>
          <a:lstStyle/>
          <a:p>
            <a:pPr marL="323850" indent="-323850" algn="just">
              <a:lnSpc>
                <a:spcPct val="150000"/>
              </a:lnSpc>
              <a:spcBef>
                <a:spcPts val="1200"/>
              </a:spcBef>
              <a:buClr>
                <a:srgbClr val="002060"/>
              </a:buClr>
              <a:buSzPct val="80000"/>
              <a:buFont typeface="Wingdings" panose="05000000000000000000" pitchFamily="2" charset="2"/>
              <a:buChar char="u"/>
              <a:defRPr/>
            </a:pPr>
            <a:endParaRPr lang="en-US" altLang="zh-CN" sz="2000" noProof="1">
              <a:solidFill>
                <a:schemeClr val="accent5">
                  <a:lumMod val="50000"/>
                </a:schemeClr>
              </a:solidFill>
              <a:latin typeface="黑体" panose="02010609060101010101" charset="-122"/>
              <a:ea typeface="黑体" panose="02010609060101010101" charset="-122"/>
            </a:endParaRPr>
          </a:p>
        </p:txBody>
      </p:sp>
      <p:sp>
        <p:nvSpPr>
          <p:cNvPr id="14" name="圆角矩形 2"/>
          <p:cNvSpPr/>
          <p:nvPr/>
        </p:nvSpPr>
        <p:spPr>
          <a:xfrm>
            <a:off x="688684" y="1960289"/>
            <a:ext cx="526973" cy="2439644"/>
          </a:xfrm>
          <a:prstGeom prst="roundRect">
            <a:avLst/>
          </a:prstGeom>
          <a:solidFill>
            <a:schemeClr val="accent2"/>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zh-CN" altLang="en-US" sz="2400" b="1" noProof="1">
                <a:latin typeface="黑体" panose="02010609060101010101" charset="-122"/>
                <a:ea typeface="黑体" panose="02010609060101010101" charset="-122"/>
                <a:sym typeface="+mn-ea"/>
              </a:rPr>
              <a:t>集中支付模式</a:t>
            </a:r>
            <a:endParaRPr lang="zh-CN" altLang="en-US" sz="2400" b="1" noProof="1">
              <a:latin typeface="黑体" panose="02010609060101010101" charset="-122"/>
              <a:ea typeface="黑体" panose="02010609060101010101" charset="-122"/>
              <a:sym typeface="+mn-ea"/>
            </a:endParaRPr>
          </a:p>
        </p:txBody>
      </p:sp>
      <p:sp>
        <p:nvSpPr>
          <p:cNvPr id="17" name="圆角矩形 153"/>
          <p:cNvSpPr>
            <a:spLocks noChangeArrowheads="1"/>
          </p:cNvSpPr>
          <p:nvPr/>
        </p:nvSpPr>
        <p:spPr bwMode="auto">
          <a:xfrm>
            <a:off x="1433757" y="1171138"/>
            <a:ext cx="1691579" cy="714964"/>
          </a:xfrm>
          <a:prstGeom prst="roundRect">
            <a:avLst>
              <a:gd name="adj" fmla="val 16667"/>
            </a:avLst>
          </a:prstGeom>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defRPr>
            </a:lvl9pPr>
          </a:lstStyle>
          <a:p>
            <a:pPr algn="ctr" eaLnBrk="1" hangingPunct="1">
              <a:spcBef>
                <a:spcPct val="0"/>
              </a:spcBef>
              <a:buClr>
                <a:schemeClr val="hlink"/>
              </a:buClr>
              <a:buSzTx/>
              <a:buFontTx/>
              <a:buNone/>
              <a:defRPr/>
            </a:pPr>
            <a:r>
              <a:rPr kumimoji="1" lang="zh-CN" altLang="en-US" sz="1800" noProof="1">
                <a:solidFill>
                  <a:schemeClr val="bg1"/>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cs typeface="Times New Roman" panose="02020603050405020304" pitchFamily="18" charset="0"/>
              </a:rPr>
              <a:t>全校所有</a:t>
            </a:r>
            <a:endParaRPr kumimoji="1" lang="en-US" altLang="zh-CN" sz="1800" noProof="1">
              <a:solidFill>
                <a:schemeClr val="bg1"/>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cs typeface="Times New Roman" panose="02020603050405020304" pitchFamily="18" charset="0"/>
            </a:endParaRPr>
          </a:p>
          <a:p>
            <a:pPr algn="ctr" eaLnBrk="1" hangingPunct="1">
              <a:spcBef>
                <a:spcPct val="0"/>
              </a:spcBef>
              <a:buClr>
                <a:schemeClr val="hlink"/>
              </a:buClr>
              <a:buSzTx/>
              <a:buFontTx/>
              <a:buNone/>
              <a:defRPr/>
            </a:pPr>
            <a:r>
              <a:rPr kumimoji="1" lang="zh-CN" altLang="en-US" sz="1800" noProof="1">
                <a:solidFill>
                  <a:schemeClr val="bg1"/>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cs typeface="Times New Roman" panose="02020603050405020304" pitchFamily="18" charset="0"/>
              </a:rPr>
              <a:t>待报销订单</a:t>
            </a:r>
            <a:endParaRPr kumimoji="1" lang="en-US" altLang="zh-CN" sz="1800" noProof="1">
              <a:solidFill>
                <a:schemeClr val="bg1"/>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cs typeface="Times New Roman" panose="02020603050405020304" pitchFamily="18" charset="0"/>
            </a:endParaRPr>
          </a:p>
        </p:txBody>
      </p:sp>
      <p:sp>
        <p:nvSpPr>
          <p:cNvPr id="18" name="下箭头标注 22"/>
          <p:cNvSpPr/>
          <p:nvPr/>
        </p:nvSpPr>
        <p:spPr>
          <a:xfrm>
            <a:off x="1475212" y="1927995"/>
            <a:ext cx="1608376" cy="1612488"/>
          </a:xfrm>
          <a:prstGeom prst="downArrowCallout">
            <a:avLst>
              <a:gd name="adj1" fmla="val 25000"/>
              <a:gd name="adj2" fmla="val 25000"/>
              <a:gd name="adj3" fmla="val 25000"/>
              <a:gd name="adj4" fmla="val 71263"/>
            </a:avLst>
          </a:prstGeom>
        </p:spPr>
        <p:style>
          <a:lnRef idx="2">
            <a:schemeClr val="accent1"/>
          </a:lnRef>
          <a:fillRef idx="1">
            <a:schemeClr val="lt1"/>
          </a:fillRef>
          <a:effectRef idx="0">
            <a:schemeClr val="accent1"/>
          </a:effectRef>
          <a:fontRef idx="minor">
            <a:schemeClr val="dk1"/>
          </a:fontRef>
        </p:style>
        <p:txBody>
          <a:bodyPr anchor="ctr"/>
          <a:lstStyle/>
          <a:p>
            <a:pPr algn="ctr" eaLnBrk="0" fontAlgn="base" hangingPunct="0">
              <a:spcBef>
                <a:spcPct val="0"/>
              </a:spcBef>
              <a:spcAft>
                <a:spcPct val="0"/>
              </a:spcAft>
              <a:defRPr/>
            </a:pPr>
            <a:r>
              <a:rPr lang="zh-CN" altLang="en-US" sz="1600" b="1" dirty="0">
                <a:solidFill>
                  <a:srgbClr val="FF0000"/>
                </a:solidFill>
              </a:rPr>
              <a:t>财务助管</a:t>
            </a:r>
            <a:endParaRPr lang="en-US" altLang="zh-CN" sz="1600" b="1" dirty="0">
              <a:solidFill>
                <a:srgbClr val="FF0000"/>
              </a:solidFill>
            </a:endParaRPr>
          </a:p>
          <a:p>
            <a:pPr algn="ctr" eaLnBrk="0" fontAlgn="base" hangingPunct="0">
              <a:spcBef>
                <a:spcPct val="0"/>
              </a:spcBef>
              <a:spcAft>
                <a:spcPct val="0"/>
              </a:spcAft>
              <a:defRPr/>
            </a:pPr>
            <a:r>
              <a:rPr lang="zh-CN" altLang="en-US" sz="1200" b="1" dirty="0">
                <a:solidFill>
                  <a:srgbClr val="FF0000"/>
                </a:solidFill>
              </a:rPr>
              <a:t>（平台派驻人员）</a:t>
            </a:r>
            <a:endParaRPr lang="en-US" altLang="zh-CN" sz="1200" b="1" dirty="0">
              <a:solidFill>
                <a:srgbClr val="FF0000"/>
              </a:solidFill>
            </a:endParaRPr>
          </a:p>
          <a:p>
            <a:pPr algn="ctr" eaLnBrk="0" fontAlgn="base" hangingPunct="0">
              <a:spcBef>
                <a:spcPct val="0"/>
              </a:spcBef>
              <a:spcAft>
                <a:spcPct val="0"/>
              </a:spcAft>
              <a:defRPr/>
            </a:pPr>
            <a:r>
              <a:rPr lang="zh-CN" altLang="en-US" sz="1600" b="1" dirty="0"/>
              <a:t>根据学校设定</a:t>
            </a:r>
            <a:endParaRPr lang="en-US" altLang="zh-CN" sz="1600" b="1" dirty="0"/>
          </a:p>
          <a:p>
            <a:pPr algn="ctr" eaLnBrk="0" fontAlgn="base" hangingPunct="0">
              <a:spcBef>
                <a:spcPct val="0"/>
              </a:spcBef>
              <a:spcAft>
                <a:spcPct val="0"/>
              </a:spcAft>
              <a:defRPr/>
            </a:pPr>
            <a:r>
              <a:rPr lang="zh-CN" altLang="en-US" sz="1600" b="1" dirty="0"/>
              <a:t>集中支付周期</a:t>
            </a:r>
            <a:endParaRPr lang="en-US" altLang="zh-CN" sz="1600" b="1" dirty="0"/>
          </a:p>
          <a:p>
            <a:pPr algn="ctr" eaLnBrk="0" fontAlgn="base" hangingPunct="0">
              <a:spcBef>
                <a:spcPct val="0"/>
              </a:spcBef>
              <a:spcAft>
                <a:spcPct val="0"/>
              </a:spcAft>
              <a:defRPr/>
            </a:pPr>
            <a:r>
              <a:rPr lang="zh-CN" altLang="en-US" sz="1600" b="1" dirty="0"/>
              <a:t>发起报销</a:t>
            </a:r>
            <a:endParaRPr lang="en-US" altLang="zh-CN" sz="1600" b="1" dirty="0"/>
          </a:p>
        </p:txBody>
      </p:sp>
      <p:sp>
        <p:nvSpPr>
          <p:cNvPr id="19" name="下箭头标注 31"/>
          <p:cNvSpPr/>
          <p:nvPr/>
        </p:nvSpPr>
        <p:spPr>
          <a:xfrm>
            <a:off x="1498928" y="3592863"/>
            <a:ext cx="1608376" cy="890428"/>
          </a:xfrm>
          <a:prstGeom prst="downArrowCallout">
            <a:avLst>
              <a:gd name="adj1" fmla="val 25000"/>
              <a:gd name="adj2" fmla="val 26488"/>
              <a:gd name="adj3" fmla="val 25000"/>
              <a:gd name="adj4" fmla="val 67208"/>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600" b="1" dirty="0">
                <a:solidFill>
                  <a:srgbClr val="FF0000"/>
                </a:solidFill>
              </a:rPr>
              <a:t>供应商</a:t>
            </a:r>
            <a:endParaRPr lang="en-US" altLang="zh-CN" sz="1600" b="1" dirty="0">
              <a:solidFill>
                <a:srgbClr val="FF0000"/>
              </a:solidFill>
            </a:endParaRPr>
          </a:p>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600" b="1" dirty="0">
                <a:solidFill>
                  <a:schemeClr val="tx1"/>
                </a:solidFill>
              </a:rPr>
              <a:t>上传发票</a:t>
            </a:r>
            <a:endParaRPr kumimoji="0" lang="zh-CN" altLang="en-US" sz="1200" b="1" i="0" u="none" strike="noStrike" kern="1200" cap="none" spc="0" normalizeH="0" baseline="0" noProof="0" dirty="0">
              <a:ln>
                <a:noFill/>
              </a:ln>
              <a:solidFill>
                <a:schemeClr val="tx1"/>
              </a:solidFill>
              <a:effectLst/>
              <a:uLnTx/>
              <a:uFillTx/>
              <a:latin typeface="+mn-lt"/>
              <a:ea typeface="+mn-ea"/>
              <a:cs typeface="+mn-cs"/>
            </a:endParaRPr>
          </a:p>
        </p:txBody>
      </p:sp>
      <p:sp>
        <p:nvSpPr>
          <p:cNvPr id="20" name="下箭头标注 32"/>
          <p:cNvSpPr/>
          <p:nvPr/>
        </p:nvSpPr>
        <p:spPr>
          <a:xfrm>
            <a:off x="1522469" y="4541253"/>
            <a:ext cx="1595438" cy="1403015"/>
          </a:xfrm>
          <a:prstGeom prst="downArrowCallout">
            <a:avLst>
              <a:gd name="adj1" fmla="val 25000"/>
              <a:gd name="adj2" fmla="val 26488"/>
              <a:gd name="adj3" fmla="val 25000"/>
              <a:gd name="adj4" fmla="val 67208"/>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600" b="1" dirty="0">
                <a:solidFill>
                  <a:srgbClr val="FF0000"/>
                </a:solidFill>
              </a:rPr>
              <a:t>财务助管</a:t>
            </a:r>
            <a:endParaRPr lang="en-US" altLang="zh-CN" sz="1600" b="1" dirty="0">
              <a:solidFill>
                <a:srgbClr val="FF0000"/>
              </a:solidFill>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mn-lt"/>
                <a:ea typeface="+mn-ea"/>
                <a:cs typeface="+mn-cs"/>
              </a:rPr>
              <a:t>汇总发票</a:t>
            </a:r>
            <a:endParaRPr kumimoji="0" lang="en-US" altLang="zh-CN" sz="160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600" b="1" dirty="0">
                <a:solidFill>
                  <a:schemeClr val="tx1"/>
                </a:solidFill>
              </a:rPr>
              <a:t>采购验收单</a:t>
            </a:r>
            <a:endParaRPr lang="en-US" altLang="zh-CN" sz="1600" b="1" dirty="0">
              <a:solidFill>
                <a:schemeClr val="tx1"/>
              </a:solidFill>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mn-lt"/>
                <a:ea typeface="+mn-ea"/>
                <a:cs typeface="+mn-cs"/>
              </a:rPr>
              <a:t>预约报销单</a:t>
            </a:r>
            <a:endParaRPr kumimoji="0" lang="zh-CN" altLang="en-US" sz="1200" b="1" i="0" u="none" strike="noStrike" kern="1200" cap="none" spc="0" normalizeH="0" baseline="0" noProof="0" dirty="0">
              <a:ln>
                <a:noFill/>
              </a:ln>
              <a:solidFill>
                <a:schemeClr val="tx1"/>
              </a:solidFill>
              <a:effectLst/>
              <a:uLnTx/>
              <a:uFillTx/>
              <a:latin typeface="+mn-lt"/>
              <a:ea typeface="+mn-ea"/>
              <a:cs typeface="+mn-cs"/>
            </a:endParaRPr>
          </a:p>
        </p:txBody>
      </p:sp>
      <p:sp>
        <p:nvSpPr>
          <p:cNvPr id="21" name="矩形 20"/>
          <p:cNvSpPr/>
          <p:nvPr/>
        </p:nvSpPr>
        <p:spPr>
          <a:xfrm>
            <a:off x="1522469" y="6020902"/>
            <a:ext cx="1598403" cy="77311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0" fontAlgn="base" hangingPunct="0">
              <a:spcBef>
                <a:spcPct val="0"/>
              </a:spcBef>
              <a:spcAft>
                <a:spcPct val="0"/>
              </a:spcAft>
              <a:defRPr/>
            </a:pPr>
            <a:r>
              <a:rPr lang="zh-CN" altLang="en-US" sz="1600" b="1" dirty="0">
                <a:solidFill>
                  <a:srgbClr val="FF0000"/>
                </a:solidFill>
              </a:rPr>
              <a:t>财务集中支付</a:t>
            </a:r>
            <a:endParaRPr lang="en-US" altLang="zh-CN" sz="1600" b="1" dirty="0">
              <a:solidFill>
                <a:srgbClr val="FF0000"/>
              </a:solidFill>
            </a:endParaRPr>
          </a:p>
          <a:p>
            <a:pPr algn="ctr" eaLnBrk="0" fontAlgn="base" hangingPunct="0">
              <a:spcBef>
                <a:spcPct val="0"/>
              </a:spcBef>
              <a:spcAft>
                <a:spcPct val="0"/>
              </a:spcAft>
              <a:defRPr/>
            </a:pPr>
            <a:r>
              <a:rPr lang="zh-CN" altLang="en-US" sz="1600" b="1" dirty="0">
                <a:solidFill>
                  <a:schemeClr val="tx1"/>
                </a:solidFill>
              </a:rPr>
              <a:t>老师验货后无需其他操作</a:t>
            </a:r>
            <a:endParaRPr lang="zh-CN" altLang="en-US" sz="1600" b="1"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492093" y="1159435"/>
            <a:ext cx="8092029" cy="783590"/>
          </a:xfrm>
          <a:prstGeom prst="rect">
            <a:avLst/>
          </a:prstGeom>
          <a:ln>
            <a:solidFill>
              <a:schemeClr val="accent1"/>
            </a:solidFill>
          </a:ln>
        </p:spPr>
        <p:txBody>
          <a:bodyPr wrap="square">
            <a:spAutoFit/>
          </a:bodyPr>
          <a:lstStyle/>
          <a:p>
            <a:pPr>
              <a:lnSpc>
                <a:spcPts val="2700"/>
              </a:lnSpc>
              <a:defRPr/>
            </a:pPr>
            <a:r>
              <a:rPr lang="zh-CN" altLang="en-US" b="1" dirty="0">
                <a:solidFill>
                  <a:schemeClr val="tx2">
                    <a:lumMod val="50000"/>
                  </a:schemeClr>
                </a:solidFill>
                <a:effectLst>
                  <a:outerShdw blurRad="50800" dist="38100" dir="2700000" algn="tl" rotWithShape="0">
                    <a:schemeClr val="bg1">
                      <a:lumMod val="75000"/>
                      <a:alpha val="40000"/>
                    </a:schemeClr>
                  </a:outerShdw>
                </a:effectLst>
                <a:latin typeface="宋体" panose="02010600030101010101" pitchFamily="2" charset="-122"/>
              </a:rPr>
              <a:t>平台提供微信小程序等相关便利工具，师生扫码即可进入选购商品，查看订单、验货入库并可及时获取订单、物流、结算等消息通知。</a:t>
            </a:r>
            <a:endParaRPr lang="zh-CN" altLang="en-US" b="1" dirty="0">
              <a:solidFill>
                <a:schemeClr val="tx2">
                  <a:lumMod val="50000"/>
                </a:schemeClr>
              </a:solidFill>
              <a:effectLst>
                <a:outerShdw blurRad="50800" dist="38100" dir="2700000" algn="tl" rotWithShape="0">
                  <a:schemeClr val="bg1">
                    <a:lumMod val="75000"/>
                    <a:alpha val="40000"/>
                  </a:schemeClr>
                </a:outerShdw>
              </a:effectLst>
              <a:latin typeface="宋体" panose="02010600030101010101"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800194" y="1943265"/>
            <a:ext cx="1810067" cy="3917170"/>
          </a:xfrm>
          <a:prstGeom prst="rect">
            <a:avLst/>
          </a:prstGeom>
          <a:ln>
            <a:solidFill>
              <a:schemeClr val="accent1"/>
            </a:solidFill>
          </a:ln>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8761" y="1943265"/>
            <a:ext cx="1817573" cy="3933414"/>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9360271" y="1926169"/>
            <a:ext cx="1814143" cy="3925992"/>
          </a:xfrm>
          <a:prstGeom prst="rect">
            <a:avLst/>
          </a:prstGeom>
          <a:ln>
            <a:solidFill>
              <a:schemeClr val="accent1"/>
            </a:solidFill>
          </a:ln>
        </p:spPr>
      </p:pic>
      <p:sp>
        <p:nvSpPr>
          <p:cNvPr id="16" name="矩形 15"/>
          <p:cNvSpPr/>
          <p:nvPr/>
        </p:nvSpPr>
        <p:spPr>
          <a:xfrm>
            <a:off x="486039" y="280940"/>
            <a:ext cx="4086225" cy="645160"/>
          </a:xfrm>
          <a:prstGeom prst="rect">
            <a:avLst/>
          </a:prstGeom>
        </p:spPr>
        <p:txBody>
          <a:bodyPr wrap="none">
            <a:spAutoFit/>
          </a:bodyPr>
          <a:lstStyle/>
          <a:p>
            <a:pPr>
              <a:defRPr/>
            </a:pPr>
            <a:r>
              <a:rPr lang="zh-CN" altLang="en-US" sz="3600" b="1" noProof="1">
                <a:solidFill>
                  <a:srgbClr val="002060"/>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rPr>
              <a:t>财务对接</a:t>
            </a:r>
            <a:r>
              <a:rPr lang="en-US" altLang="zh-CN" sz="3600" b="1" noProof="1">
                <a:solidFill>
                  <a:srgbClr val="002060"/>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rPr>
              <a:t>-</a:t>
            </a:r>
            <a:r>
              <a:rPr lang="zh-CN" altLang="en-US" sz="3600" b="1" noProof="1">
                <a:solidFill>
                  <a:srgbClr val="002060"/>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rPr>
              <a:t>报销支付</a:t>
            </a:r>
            <a:endParaRPr lang="en-US" altLang="zh-CN" sz="3600" b="1" noProof="1">
              <a:solidFill>
                <a:srgbClr val="002060"/>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endParaRPr>
          </a:p>
        </p:txBody>
      </p:sp>
      <p:sp>
        <p:nvSpPr>
          <p:cNvPr id="22" name="文本框 46"/>
          <p:cNvSpPr txBox="1"/>
          <p:nvPr/>
        </p:nvSpPr>
        <p:spPr>
          <a:xfrm>
            <a:off x="569713" y="1064035"/>
            <a:ext cx="2842229" cy="5746195"/>
          </a:xfrm>
          <a:prstGeom prst="rect">
            <a:avLst/>
          </a:prstGeom>
          <a:noFill/>
          <a:ln w="19050" cap="flat" cmpd="sng">
            <a:solidFill>
              <a:schemeClr val="accent1"/>
            </a:solidFill>
            <a:prstDash val="solid"/>
            <a:round/>
            <a:headEnd type="none" w="med" len="med"/>
            <a:tailEnd type="none" w="med" len="med"/>
          </a:ln>
        </p:spPr>
        <p:txBody>
          <a:bodyPr/>
          <a:lstStyle/>
          <a:p>
            <a:pPr marL="323850" indent="-323850" algn="just">
              <a:lnSpc>
                <a:spcPct val="150000"/>
              </a:lnSpc>
              <a:spcBef>
                <a:spcPts val="1200"/>
              </a:spcBef>
              <a:buClr>
                <a:srgbClr val="002060"/>
              </a:buClr>
              <a:buSzPct val="80000"/>
              <a:buFont typeface="Wingdings" panose="05000000000000000000" pitchFamily="2" charset="2"/>
              <a:buChar char="u"/>
              <a:defRPr/>
            </a:pPr>
            <a:endParaRPr lang="en-US" altLang="zh-CN" sz="2000" noProof="1">
              <a:solidFill>
                <a:schemeClr val="accent5">
                  <a:lumMod val="50000"/>
                </a:schemeClr>
              </a:solidFill>
              <a:latin typeface="黑体" panose="02010609060101010101" charset="-122"/>
              <a:ea typeface="黑体" panose="02010609060101010101" charset="-122"/>
            </a:endParaRPr>
          </a:p>
        </p:txBody>
      </p:sp>
      <p:sp>
        <p:nvSpPr>
          <p:cNvPr id="24" name="圆角矩形 2"/>
          <p:cNvSpPr/>
          <p:nvPr/>
        </p:nvSpPr>
        <p:spPr>
          <a:xfrm>
            <a:off x="688684" y="1960289"/>
            <a:ext cx="526973" cy="2439644"/>
          </a:xfrm>
          <a:prstGeom prst="roundRect">
            <a:avLst/>
          </a:prstGeom>
          <a:solidFill>
            <a:schemeClr val="accent2"/>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zh-CN" altLang="en-US" sz="2400" b="1" noProof="1">
                <a:latin typeface="黑体" panose="02010609060101010101" charset="-122"/>
                <a:ea typeface="黑体" panose="02010609060101010101" charset="-122"/>
                <a:sym typeface="+mn-ea"/>
              </a:rPr>
              <a:t>集中支付模式</a:t>
            </a:r>
            <a:endParaRPr lang="zh-CN" altLang="en-US" sz="2400" b="1" noProof="1">
              <a:latin typeface="黑体" panose="02010609060101010101" charset="-122"/>
              <a:ea typeface="黑体" panose="02010609060101010101" charset="-122"/>
              <a:sym typeface="+mn-ea"/>
            </a:endParaRPr>
          </a:p>
        </p:txBody>
      </p:sp>
      <p:sp>
        <p:nvSpPr>
          <p:cNvPr id="25" name="圆角矩形 153"/>
          <p:cNvSpPr>
            <a:spLocks noChangeArrowheads="1"/>
          </p:cNvSpPr>
          <p:nvPr/>
        </p:nvSpPr>
        <p:spPr bwMode="auto">
          <a:xfrm>
            <a:off x="1433757" y="1171138"/>
            <a:ext cx="1691579" cy="714964"/>
          </a:xfrm>
          <a:prstGeom prst="roundRect">
            <a:avLst>
              <a:gd name="adj" fmla="val 16667"/>
            </a:avLst>
          </a:prstGeom>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defRPr>
            </a:lvl9pPr>
          </a:lstStyle>
          <a:p>
            <a:pPr algn="ctr" eaLnBrk="1" hangingPunct="1">
              <a:spcBef>
                <a:spcPct val="0"/>
              </a:spcBef>
              <a:buClr>
                <a:schemeClr val="hlink"/>
              </a:buClr>
              <a:buSzTx/>
              <a:buFontTx/>
              <a:buNone/>
              <a:defRPr/>
            </a:pPr>
            <a:r>
              <a:rPr kumimoji="1" lang="zh-CN" altLang="en-US" sz="1800" noProof="1">
                <a:solidFill>
                  <a:schemeClr val="bg1"/>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cs typeface="Times New Roman" panose="02020603050405020304" pitchFamily="18" charset="0"/>
              </a:rPr>
              <a:t>全校所有</a:t>
            </a:r>
            <a:endParaRPr kumimoji="1" lang="en-US" altLang="zh-CN" sz="1800" noProof="1">
              <a:solidFill>
                <a:schemeClr val="bg1"/>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cs typeface="Times New Roman" panose="02020603050405020304" pitchFamily="18" charset="0"/>
            </a:endParaRPr>
          </a:p>
          <a:p>
            <a:pPr algn="ctr" eaLnBrk="1" hangingPunct="1">
              <a:spcBef>
                <a:spcPct val="0"/>
              </a:spcBef>
              <a:buClr>
                <a:schemeClr val="hlink"/>
              </a:buClr>
              <a:buSzTx/>
              <a:buFontTx/>
              <a:buNone/>
              <a:defRPr/>
            </a:pPr>
            <a:r>
              <a:rPr kumimoji="1" lang="zh-CN" altLang="en-US" sz="1800" noProof="1">
                <a:solidFill>
                  <a:schemeClr val="bg1"/>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cs typeface="Times New Roman" panose="02020603050405020304" pitchFamily="18" charset="0"/>
              </a:rPr>
              <a:t>待报销订单</a:t>
            </a:r>
            <a:endParaRPr kumimoji="1" lang="en-US" altLang="zh-CN" sz="1800" noProof="1">
              <a:solidFill>
                <a:schemeClr val="bg1"/>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cs typeface="Times New Roman" panose="02020603050405020304" pitchFamily="18" charset="0"/>
            </a:endParaRPr>
          </a:p>
        </p:txBody>
      </p:sp>
      <p:sp>
        <p:nvSpPr>
          <p:cNvPr id="30" name="下箭头标注 22"/>
          <p:cNvSpPr/>
          <p:nvPr/>
        </p:nvSpPr>
        <p:spPr>
          <a:xfrm>
            <a:off x="1475212" y="1927995"/>
            <a:ext cx="1608376" cy="1612488"/>
          </a:xfrm>
          <a:prstGeom prst="downArrowCallout">
            <a:avLst>
              <a:gd name="adj1" fmla="val 25000"/>
              <a:gd name="adj2" fmla="val 25000"/>
              <a:gd name="adj3" fmla="val 25000"/>
              <a:gd name="adj4" fmla="val 71263"/>
            </a:avLst>
          </a:prstGeom>
        </p:spPr>
        <p:style>
          <a:lnRef idx="2">
            <a:schemeClr val="accent1"/>
          </a:lnRef>
          <a:fillRef idx="1">
            <a:schemeClr val="lt1"/>
          </a:fillRef>
          <a:effectRef idx="0">
            <a:schemeClr val="accent1"/>
          </a:effectRef>
          <a:fontRef idx="minor">
            <a:schemeClr val="dk1"/>
          </a:fontRef>
        </p:style>
        <p:txBody>
          <a:bodyPr anchor="ctr"/>
          <a:lstStyle/>
          <a:p>
            <a:pPr algn="ctr" eaLnBrk="0" fontAlgn="base" hangingPunct="0">
              <a:spcBef>
                <a:spcPct val="0"/>
              </a:spcBef>
              <a:spcAft>
                <a:spcPct val="0"/>
              </a:spcAft>
              <a:defRPr/>
            </a:pPr>
            <a:r>
              <a:rPr lang="zh-CN" altLang="en-US" sz="1600" b="1" dirty="0">
                <a:solidFill>
                  <a:srgbClr val="FF0000"/>
                </a:solidFill>
              </a:rPr>
              <a:t>财务助管</a:t>
            </a:r>
            <a:endParaRPr lang="en-US" altLang="zh-CN" sz="1600" b="1" dirty="0">
              <a:solidFill>
                <a:srgbClr val="FF0000"/>
              </a:solidFill>
            </a:endParaRPr>
          </a:p>
          <a:p>
            <a:pPr algn="ctr" eaLnBrk="0" fontAlgn="base" hangingPunct="0">
              <a:spcBef>
                <a:spcPct val="0"/>
              </a:spcBef>
              <a:spcAft>
                <a:spcPct val="0"/>
              </a:spcAft>
              <a:defRPr/>
            </a:pPr>
            <a:r>
              <a:rPr lang="zh-CN" altLang="en-US" sz="1200" b="1" dirty="0">
                <a:solidFill>
                  <a:srgbClr val="FF0000"/>
                </a:solidFill>
              </a:rPr>
              <a:t>（平台派驻人员）</a:t>
            </a:r>
            <a:endParaRPr lang="en-US" altLang="zh-CN" sz="1200" b="1" dirty="0">
              <a:solidFill>
                <a:srgbClr val="FF0000"/>
              </a:solidFill>
            </a:endParaRPr>
          </a:p>
          <a:p>
            <a:pPr algn="ctr" eaLnBrk="0" fontAlgn="base" hangingPunct="0">
              <a:spcBef>
                <a:spcPct val="0"/>
              </a:spcBef>
              <a:spcAft>
                <a:spcPct val="0"/>
              </a:spcAft>
              <a:defRPr/>
            </a:pPr>
            <a:r>
              <a:rPr lang="zh-CN" altLang="en-US" sz="1600" b="1" dirty="0"/>
              <a:t>根据学校设定</a:t>
            </a:r>
            <a:endParaRPr lang="en-US" altLang="zh-CN" sz="1600" b="1" dirty="0"/>
          </a:p>
          <a:p>
            <a:pPr algn="ctr" eaLnBrk="0" fontAlgn="base" hangingPunct="0">
              <a:spcBef>
                <a:spcPct val="0"/>
              </a:spcBef>
              <a:spcAft>
                <a:spcPct val="0"/>
              </a:spcAft>
              <a:defRPr/>
            </a:pPr>
            <a:r>
              <a:rPr lang="zh-CN" altLang="en-US" sz="1600" b="1" dirty="0"/>
              <a:t>集中支付周期</a:t>
            </a:r>
            <a:endParaRPr lang="en-US" altLang="zh-CN" sz="1600" b="1" dirty="0"/>
          </a:p>
          <a:p>
            <a:pPr algn="ctr" eaLnBrk="0" fontAlgn="base" hangingPunct="0">
              <a:spcBef>
                <a:spcPct val="0"/>
              </a:spcBef>
              <a:spcAft>
                <a:spcPct val="0"/>
              </a:spcAft>
              <a:defRPr/>
            </a:pPr>
            <a:r>
              <a:rPr lang="zh-CN" altLang="en-US" sz="1600" b="1" dirty="0"/>
              <a:t>发起报销</a:t>
            </a:r>
            <a:endParaRPr lang="en-US" altLang="zh-CN" sz="1600" b="1" dirty="0"/>
          </a:p>
        </p:txBody>
      </p:sp>
      <p:sp>
        <p:nvSpPr>
          <p:cNvPr id="31" name="下箭头标注 31"/>
          <p:cNvSpPr/>
          <p:nvPr/>
        </p:nvSpPr>
        <p:spPr>
          <a:xfrm>
            <a:off x="1498928" y="3592863"/>
            <a:ext cx="1608376" cy="890428"/>
          </a:xfrm>
          <a:prstGeom prst="downArrowCallout">
            <a:avLst>
              <a:gd name="adj1" fmla="val 25000"/>
              <a:gd name="adj2" fmla="val 26488"/>
              <a:gd name="adj3" fmla="val 25000"/>
              <a:gd name="adj4" fmla="val 67208"/>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600" b="1" dirty="0">
                <a:solidFill>
                  <a:srgbClr val="FF0000"/>
                </a:solidFill>
              </a:rPr>
              <a:t>供应商</a:t>
            </a:r>
            <a:endParaRPr lang="en-US" altLang="zh-CN" sz="1600" b="1" dirty="0">
              <a:solidFill>
                <a:srgbClr val="FF0000"/>
              </a:solidFill>
            </a:endParaRPr>
          </a:p>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600" b="1" dirty="0">
                <a:solidFill>
                  <a:schemeClr val="tx1"/>
                </a:solidFill>
              </a:rPr>
              <a:t>上传发票</a:t>
            </a:r>
            <a:endParaRPr kumimoji="0" lang="zh-CN" altLang="en-US" sz="1200" b="1" i="0" u="none" strike="noStrike" kern="1200" cap="none" spc="0" normalizeH="0" baseline="0" noProof="0" dirty="0">
              <a:ln>
                <a:noFill/>
              </a:ln>
              <a:solidFill>
                <a:schemeClr val="tx1"/>
              </a:solidFill>
              <a:effectLst/>
              <a:uLnTx/>
              <a:uFillTx/>
              <a:latin typeface="+mn-lt"/>
              <a:ea typeface="+mn-ea"/>
              <a:cs typeface="+mn-cs"/>
            </a:endParaRPr>
          </a:p>
        </p:txBody>
      </p:sp>
      <p:sp>
        <p:nvSpPr>
          <p:cNvPr id="32" name="下箭头标注 32"/>
          <p:cNvSpPr/>
          <p:nvPr/>
        </p:nvSpPr>
        <p:spPr>
          <a:xfrm>
            <a:off x="1522469" y="4541253"/>
            <a:ext cx="1595438" cy="1403015"/>
          </a:xfrm>
          <a:prstGeom prst="downArrowCallout">
            <a:avLst>
              <a:gd name="adj1" fmla="val 25000"/>
              <a:gd name="adj2" fmla="val 26488"/>
              <a:gd name="adj3" fmla="val 25000"/>
              <a:gd name="adj4" fmla="val 67208"/>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600" b="1" dirty="0">
                <a:solidFill>
                  <a:srgbClr val="FF0000"/>
                </a:solidFill>
              </a:rPr>
              <a:t>财务助管</a:t>
            </a:r>
            <a:endParaRPr lang="en-US" altLang="zh-CN" sz="1600" b="1" dirty="0">
              <a:solidFill>
                <a:srgbClr val="FF0000"/>
              </a:solidFill>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mn-lt"/>
                <a:ea typeface="+mn-ea"/>
                <a:cs typeface="+mn-cs"/>
              </a:rPr>
              <a:t>汇总发票</a:t>
            </a:r>
            <a:endParaRPr kumimoji="0" lang="en-US" altLang="zh-CN" sz="160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600" b="1" dirty="0">
                <a:solidFill>
                  <a:schemeClr val="tx1"/>
                </a:solidFill>
              </a:rPr>
              <a:t>采购验收单</a:t>
            </a:r>
            <a:endParaRPr lang="en-US" altLang="zh-CN" sz="1600" b="1" dirty="0">
              <a:solidFill>
                <a:schemeClr val="tx1"/>
              </a:solidFill>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mn-lt"/>
                <a:ea typeface="+mn-ea"/>
                <a:cs typeface="+mn-cs"/>
              </a:rPr>
              <a:t>预约报销单</a:t>
            </a:r>
            <a:endParaRPr kumimoji="0" lang="zh-CN" altLang="en-US" sz="1200" b="1" i="0" u="none" strike="noStrike" kern="1200" cap="none" spc="0" normalizeH="0" baseline="0" noProof="0" dirty="0">
              <a:ln>
                <a:noFill/>
              </a:ln>
              <a:solidFill>
                <a:schemeClr val="tx1"/>
              </a:solidFill>
              <a:effectLst/>
              <a:uLnTx/>
              <a:uFillTx/>
              <a:latin typeface="+mn-lt"/>
              <a:ea typeface="+mn-ea"/>
              <a:cs typeface="+mn-cs"/>
            </a:endParaRPr>
          </a:p>
        </p:txBody>
      </p:sp>
      <p:sp>
        <p:nvSpPr>
          <p:cNvPr id="33" name="矩形 32"/>
          <p:cNvSpPr/>
          <p:nvPr/>
        </p:nvSpPr>
        <p:spPr>
          <a:xfrm>
            <a:off x="1522469" y="6020902"/>
            <a:ext cx="1598403" cy="77311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0" fontAlgn="base" hangingPunct="0">
              <a:spcBef>
                <a:spcPct val="0"/>
              </a:spcBef>
              <a:spcAft>
                <a:spcPct val="0"/>
              </a:spcAft>
              <a:defRPr/>
            </a:pPr>
            <a:r>
              <a:rPr lang="zh-CN" altLang="en-US" sz="1600" b="1" dirty="0">
                <a:solidFill>
                  <a:srgbClr val="FF0000"/>
                </a:solidFill>
              </a:rPr>
              <a:t>财务集中支付</a:t>
            </a:r>
            <a:endParaRPr lang="en-US" altLang="zh-CN" sz="1600" b="1" dirty="0">
              <a:solidFill>
                <a:srgbClr val="FF0000"/>
              </a:solidFill>
            </a:endParaRPr>
          </a:p>
          <a:p>
            <a:pPr algn="ctr" eaLnBrk="0" fontAlgn="base" hangingPunct="0">
              <a:spcBef>
                <a:spcPct val="0"/>
              </a:spcBef>
              <a:spcAft>
                <a:spcPct val="0"/>
              </a:spcAft>
              <a:defRPr/>
            </a:pPr>
            <a:r>
              <a:rPr lang="zh-CN" altLang="en-US" sz="1600" b="1" dirty="0">
                <a:solidFill>
                  <a:schemeClr val="tx1"/>
                </a:solidFill>
              </a:rPr>
              <a:t>老师验货后无需其他操作</a:t>
            </a:r>
            <a:endParaRPr lang="zh-CN" altLang="en-US" sz="1600" b="1"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342793" y="826385"/>
            <a:ext cx="655621" cy="4590636"/>
          </a:xfrm>
          <a:prstGeom prst="roundRect">
            <a:avLst/>
          </a:prstGeom>
          <a:solidFill>
            <a:schemeClr val="accent2"/>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zh-CN" altLang="en-US" sz="2400" b="1" noProof="1">
                <a:latin typeface="黑体" panose="02010609060101010101" charset="-122"/>
                <a:ea typeface="黑体" panose="02010609060101010101" charset="-122"/>
                <a:sym typeface="+mn-ea"/>
              </a:rPr>
              <a:t>财务对接集中支付模式优势</a:t>
            </a:r>
            <a:endParaRPr lang="zh-CN" altLang="en-US" sz="2400" b="1" noProof="1">
              <a:latin typeface="黑体" panose="02010609060101010101" charset="-122"/>
              <a:ea typeface="黑体" panose="02010609060101010101" charset="-122"/>
              <a:sym typeface="+mn-ea"/>
            </a:endParaRPr>
          </a:p>
        </p:txBody>
      </p:sp>
      <p:sp>
        <p:nvSpPr>
          <p:cNvPr id="7" name="流程图: 过程 6"/>
          <p:cNvSpPr/>
          <p:nvPr/>
        </p:nvSpPr>
        <p:spPr>
          <a:xfrm>
            <a:off x="3888070" y="1771492"/>
            <a:ext cx="2472524" cy="2700422"/>
          </a:xfrm>
          <a:prstGeom prst="flowChartProcess">
            <a:avLst/>
          </a:prstGeom>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ltLang="zh-CN" sz="2400" b="1" dirty="0">
              <a:solidFill>
                <a:schemeClr val="lt1"/>
              </a:solidFill>
              <a:latin typeface="黑体" panose="02010609060101010101" charset="-122"/>
              <a:ea typeface="黑体" panose="02010609060101010101" charset="-122"/>
            </a:endParaRPr>
          </a:p>
          <a:p>
            <a:pPr algn="ctr" fontAlgn="base">
              <a:spcBef>
                <a:spcPct val="0"/>
              </a:spcBef>
              <a:spcAft>
                <a:spcPct val="0"/>
              </a:spcAft>
            </a:pPr>
            <a:endParaRPr lang="zh-CN" altLang="en-US" sz="2400" b="1" dirty="0">
              <a:solidFill>
                <a:schemeClr val="lt1"/>
              </a:solidFill>
              <a:latin typeface="黑体" panose="02010609060101010101" charset="-122"/>
              <a:ea typeface="黑体" panose="02010609060101010101" charset="-122"/>
            </a:endParaRPr>
          </a:p>
        </p:txBody>
      </p:sp>
      <p:sp>
        <p:nvSpPr>
          <p:cNvPr id="8" name="文本框 7"/>
          <p:cNvSpPr txBox="1"/>
          <p:nvPr/>
        </p:nvSpPr>
        <p:spPr>
          <a:xfrm>
            <a:off x="3846590" y="1747671"/>
            <a:ext cx="1426191" cy="460375"/>
          </a:xfrm>
          <a:prstGeom prst="rect">
            <a:avLst/>
          </a:prstGeom>
          <a:noFill/>
        </p:spPr>
        <p:txBody>
          <a:bodyPr vert="horz" wrap="square" rtlCol="0">
            <a:spAutoFit/>
          </a:bodyPr>
          <a:lstStyle/>
          <a:p>
            <a:pPr algn="just"/>
            <a:r>
              <a:rPr lang="zh-CN" altLang="en-US" sz="2400" b="1" dirty="0">
                <a:solidFill>
                  <a:schemeClr val="lt1"/>
                </a:solidFill>
                <a:effectLst>
                  <a:outerShdw blurRad="38100" dist="38100" dir="2700000" algn="tl">
                    <a:srgbClr val="000000">
                      <a:alpha val="43137"/>
                    </a:srgbClr>
                  </a:outerShdw>
                </a:effectLst>
                <a:latin typeface="黑体" panose="02010609060101010101" charset="-122"/>
                <a:ea typeface="黑体" panose="02010609060101010101" charset="-122"/>
              </a:rPr>
              <a:t>学校师生</a:t>
            </a:r>
            <a:endParaRPr lang="zh-CN" altLang="en-US" sz="2400" b="1" dirty="0">
              <a:solidFill>
                <a:schemeClr val="lt1"/>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9" name="文本框 8"/>
          <p:cNvSpPr txBox="1"/>
          <p:nvPr/>
        </p:nvSpPr>
        <p:spPr>
          <a:xfrm>
            <a:off x="3888069" y="2189795"/>
            <a:ext cx="2420203" cy="2306955"/>
          </a:xfrm>
          <a:prstGeom prst="rect">
            <a:avLst/>
          </a:prstGeom>
          <a:noFill/>
        </p:spPr>
        <p:txBody>
          <a:bodyPr wrap="square" rtlCol="0">
            <a:spAutoFit/>
          </a:bodyPr>
          <a:lstStyle/>
          <a:p>
            <a:pPr algn="just"/>
            <a:r>
              <a:rPr lang="zh-CN" altLang="en-US" b="1" u="sng" dirty="0">
                <a:solidFill>
                  <a:schemeClr val="lt1"/>
                </a:solidFill>
                <a:effectLst>
                  <a:outerShdw blurRad="38100" dist="38100" dir="2700000" algn="tl">
                    <a:srgbClr val="000000">
                      <a:alpha val="43137"/>
                    </a:srgbClr>
                  </a:outerShdw>
                </a:effectLst>
                <a:latin typeface="黑体" panose="02010609060101010101" charset="-122"/>
                <a:ea typeface="黑体" panose="02010609060101010101" charset="-122"/>
              </a:rPr>
              <a:t>简化报销流程</a:t>
            </a:r>
            <a:r>
              <a:rPr lang="zh-CN" altLang="en-US" b="1" dirty="0">
                <a:solidFill>
                  <a:schemeClr val="lt1"/>
                </a:solidFill>
                <a:effectLst>
                  <a:outerShdw blurRad="38100" dist="38100" dir="2700000" algn="tl">
                    <a:srgbClr val="000000">
                      <a:alpha val="43137"/>
                    </a:srgbClr>
                  </a:outerShdw>
                </a:effectLst>
                <a:latin typeface="黑体" panose="02010609060101010101" charset="-122"/>
                <a:ea typeface="黑体" panose="02010609060101010101" charset="-122"/>
              </a:rPr>
              <a:t>：</a:t>
            </a:r>
            <a:endParaRPr lang="en-US" altLang="zh-CN" b="1" dirty="0">
              <a:solidFill>
                <a:schemeClr val="lt1"/>
              </a:solidFill>
              <a:effectLst>
                <a:outerShdw blurRad="38100" dist="38100" dir="2700000" algn="tl">
                  <a:srgbClr val="000000">
                    <a:alpha val="43137"/>
                  </a:srgbClr>
                </a:outerShdw>
              </a:effectLst>
              <a:latin typeface="黑体" panose="02010609060101010101" charset="-122"/>
              <a:ea typeface="黑体" panose="02010609060101010101" charset="-122"/>
            </a:endParaRPr>
          </a:p>
          <a:p>
            <a:pPr algn="just"/>
            <a:r>
              <a:rPr lang="zh-CN" altLang="en-US" b="1" dirty="0">
                <a:solidFill>
                  <a:schemeClr val="lt1"/>
                </a:solidFill>
                <a:effectLst>
                  <a:outerShdw blurRad="38100" dist="38100" dir="2700000" algn="tl">
                    <a:srgbClr val="000000">
                      <a:alpha val="43137"/>
                    </a:srgbClr>
                  </a:outerShdw>
                </a:effectLst>
                <a:latin typeface="黑体" panose="02010609060101010101" charset="-122"/>
                <a:ea typeface="黑体" panose="02010609060101010101" charset="-122"/>
              </a:rPr>
              <a:t>落实“放管服”要求，采购验收后无需后续报账操作，减少工作量。</a:t>
            </a:r>
            <a:endParaRPr lang="en-US" altLang="zh-CN" b="1" dirty="0">
              <a:solidFill>
                <a:schemeClr val="lt1"/>
              </a:solidFill>
              <a:effectLst>
                <a:outerShdw blurRad="38100" dist="38100" dir="2700000" algn="tl">
                  <a:srgbClr val="000000">
                    <a:alpha val="43137"/>
                  </a:srgbClr>
                </a:outerShdw>
              </a:effectLst>
              <a:latin typeface="黑体" panose="02010609060101010101" charset="-122"/>
              <a:ea typeface="黑体" panose="02010609060101010101" charset="-122"/>
            </a:endParaRPr>
          </a:p>
          <a:p>
            <a:pPr algn="just"/>
            <a:r>
              <a:rPr lang="zh-CN" altLang="en-US" b="1" dirty="0">
                <a:solidFill>
                  <a:schemeClr val="lt1"/>
                </a:solidFill>
                <a:effectLst>
                  <a:outerShdw blurRad="38100" dist="38100" dir="2700000" algn="tl">
                    <a:srgbClr val="000000">
                      <a:alpha val="43137"/>
                    </a:srgbClr>
                  </a:outerShdw>
                </a:effectLst>
                <a:latin typeface="黑体" panose="02010609060101010101" charset="-122"/>
                <a:ea typeface="黑体" panose="02010609060101010101" charset="-122"/>
              </a:rPr>
              <a:t>降低采购成本：</a:t>
            </a:r>
            <a:endParaRPr lang="en-US" altLang="zh-CN" b="1" dirty="0">
              <a:solidFill>
                <a:schemeClr val="lt1"/>
              </a:solidFill>
              <a:effectLst>
                <a:outerShdw blurRad="38100" dist="38100" dir="2700000" algn="tl">
                  <a:srgbClr val="000000">
                    <a:alpha val="43137"/>
                  </a:srgbClr>
                </a:outerShdw>
              </a:effectLst>
              <a:latin typeface="黑体" panose="02010609060101010101" charset="-122"/>
              <a:ea typeface="黑体" panose="02010609060101010101" charset="-122"/>
            </a:endParaRPr>
          </a:p>
          <a:p>
            <a:pPr algn="just"/>
            <a:r>
              <a:rPr lang="zh-CN" altLang="en-US" b="1" dirty="0">
                <a:solidFill>
                  <a:schemeClr val="lt1"/>
                </a:solidFill>
                <a:effectLst>
                  <a:outerShdw blurRad="38100" dist="38100" dir="2700000" algn="tl">
                    <a:srgbClr val="000000">
                      <a:alpha val="43137"/>
                    </a:srgbClr>
                  </a:outerShdw>
                </a:effectLst>
                <a:latin typeface="黑体" panose="02010609060101010101" charset="-122"/>
                <a:ea typeface="黑体" panose="02010609060101010101" charset="-122"/>
              </a:rPr>
              <a:t>电商化平台，引入竞争机制，价格透明。</a:t>
            </a:r>
            <a:endParaRPr lang="zh-CN" altLang="en-US" b="1" dirty="0">
              <a:solidFill>
                <a:schemeClr val="lt1"/>
              </a:solidFill>
              <a:latin typeface="黑体" panose="02010609060101010101" charset="-122"/>
              <a:ea typeface="黑体" panose="02010609060101010101" charset="-122"/>
            </a:endParaRPr>
          </a:p>
        </p:txBody>
      </p:sp>
      <p:sp>
        <p:nvSpPr>
          <p:cNvPr id="13" name="流程图: 过程 12"/>
          <p:cNvSpPr/>
          <p:nvPr/>
        </p:nvSpPr>
        <p:spPr>
          <a:xfrm>
            <a:off x="7203476" y="1814616"/>
            <a:ext cx="2281445" cy="2700422"/>
          </a:xfrm>
          <a:prstGeom prst="flowChartProcess">
            <a:avLst/>
          </a:prstGeom>
        </p:spPr>
        <p:style>
          <a:lnRef idx="3">
            <a:schemeClr val="lt1"/>
          </a:lnRef>
          <a:fillRef idx="1">
            <a:schemeClr val="accent6"/>
          </a:fillRef>
          <a:effectRef idx="1">
            <a:schemeClr val="accent6"/>
          </a:effectRef>
          <a:fontRef idx="minor">
            <a:schemeClr val="lt1"/>
          </a:fontRef>
        </p:style>
        <p:txBody>
          <a:bodyPr anchor="ctr"/>
          <a:lstStyle/>
          <a:p>
            <a:pPr algn="ctr" fontAlgn="base">
              <a:spcBef>
                <a:spcPct val="0"/>
              </a:spcBef>
              <a:spcAft>
                <a:spcPct val="0"/>
              </a:spcAft>
            </a:pPr>
            <a:endParaRPr lang="en-US" altLang="zh-CN" sz="2400" b="1" dirty="0">
              <a:solidFill>
                <a:schemeClr val="lt1"/>
              </a:solidFill>
              <a:latin typeface="黑体" panose="02010609060101010101" charset="-122"/>
              <a:ea typeface="黑体" panose="02010609060101010101" charset="-122"/>
            </a:endParaRPr>
          </a:p>
          <a:p>
            <a:pPr algn="ctr" fontAlgn="base">
              <a:spcBef>
                <a:spcPct val="0"/>
              </a:spcBef>
              <a:spcAft>
                <a:spcPct val="0"/>
              </a:spcAft>
            </a:pPr>
            <a:endParaRPr lang="zh-CN" altLang="en-US" sz="2400" b="1" dirty="0">
              <a:solidFill>
                <a:schemeClr val="lt1"/>
              </a:solidFill>
              <a:latin typeface="黑体" panose="02010609060101010101" charset="-122"/>
              <a:ea typeface="黑体" panose="02010609060101010101" charset="-122"/>
            </a:endParaRPr>
          </a:p>
        </p:txBody>
      </p:sp>
      <p:sp>
        <p:nvSpPr>
          <p:cNvPr id="14" name="文本框 13"/>
          <p:cNvSpPr txBox="1"/>
          <p:nvPr/>
        </p:nvSpPr>
        <p:spPr>
          <a:xfrm>
            <a:off x="7203475" y="1808995"/>
            <a:ext cx="1426191" cy="460375"/>
          </a:xfrm>
          <a:prstGeom prst="rect">
            <a:avLst/>
          </a:prstGeom>
          <a:noFill/>
        </p:spPr>
        <p:txBody>
          <a:bodyPr vert="horz" wrap="square" rtlCol="0">
            <a:spAutoFit/>
          </a:bodyPr>
          <a:lstStyle/>
          <a:p>
            <a:pPr algn="just"/>
            <a:r>
              <a:rPr lang="zh-CN" altLang="en-US" sz="2400" b="1" dirty="0">
                <a:solidFill>
                  <a:schemeClr val="lt1"/>
                </a:solidFill>
                <a:effectLst>
                  <a:outerShdw blurRad="38100" dist="38100" dir="2700000" algn="tl">
                    <a:srgbClr val="000000">
                      <a:alpha val="43137"/>
                    </a:srgbClr>
                  </a:outerShdw>
                </a:effectLst>
                <a:latin typeface="黑体" panose="02010609060101010101" charset="-122"/>
                <a:ea typeface="黑体" panose="02010609060101010101" charset="-122"/>
              </a:rPr>
              <a:t>供应商</a:t>
            </a:r>
            <a:endParaRPr lang="zh-CN" altLang="en-US" sz="2400" b="1" dirty="0">
              <a:solidFill>
                <a:schemeClr val="lt1"/>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15" name="文本框 14"/>
          <p:cNvSpPr txBox="1"/>
          <p:nvPr/>
        </p:nvSpPr>
        <p:spPr>
          <a:xfrm>
            <a:off x="7203475" y="2232919"/>
            <a:ext cx="2108579" cy="2306955"/>
          </a:xfrm>
          <a:prstGeom prst="rect">
            <a:avLst/>
          </a:prstGeom>
          <a:noFill/>
        </p:spPr>
        <p:txBody>
          <a:bodyPr wrap="square" rtlCol="0">
            <a:spAutoFit/>
          </a:bodyPr>
          <a:lstStyle/>
          <a:p>
            <a:pPr algn="just"/>
            <a:r>
              <a:rPr lang="zh-CN" altLang="en-US" b="1" u="sng" dirty="0">
                <a:solidFill>
                  <a:schemeClr val="lt1"/>
                </a:solidFill>
                <a:effectLst>
                  <a:outerShdw blurRad="38100" dist="38100" dir="2700000" algn="tl">
                    <a:srgbClr val="000000">
                      <a:alpha val="43137"/>
                    </a:srgbClr>
                  </a:outerShdw>
                </a:effectLst>
                <a:latin typeface="黑体" panose="02010609060101010101" charset="-122"/>
                <a:ea typeface="黑体" panose="02010609060101010101" charset="-122"/>
              </a:rPr>
              <a:t>减少成本投入</a:t>
            </a:r>
            <a:r>
              <a:rPr lang="zh-CN" altLang="en-US" b="1" dirty="0">
                <a:solidFill>
                  <a:schemeClr val="lt1"/>
                </a:solidFill>
                <a:effectLst>
                  <a:outerShdw blurRad="38100" dist="38100" dir="2700000" algn="tl">
                    <a:srgbClr val="000000">
                      <a:alpha val="43137"/>
                    </a:srgbClr>
                  </a:outerShdw>
                </a:effectLst>
                <a:latin typeface="黑体" panose="02010609060101010101" charset="-122"/>
                <a:ea typeface="黑体" panose="02010609060101010101" charset="-122"/>
              </a:rPr>
              <a:t>：</a:t>
            </a:r>
            <a:endParaRPr lang="en-US" altLang="zh-CN" b="1" dirty="0">
              <a:solidFill>
                <a:schemeClr val="lt1"/>
              </a:solidFill>
              <a:effectLst>
                <a:outerShdw blurRad="38100" dist="38100" dir="2700000" algn="tl">
                  <a:srgbClr val="000000">
                    <a:alpha val="43137"/>
                  </a:srgbClr>
                </a:outerShdw>
              </a:effectLst>
              <a:latin typeface="黑体" panose="02010609060101010101" charset="-122"/>
              <a:ea typeface="黑体" panose="02010609060101010101" charset="-122"/>
            </a:endParaRPr>
          </a:p>
          <a:p>
            <a:pPr algn="just"/>
            <a:r>
              <a:rPr lang="zh-CN" altLang="en-US" b="1" dirty="0">
                <a:solidFill>
                  <a:schemeClr val="lt1"/>
                </a:solidFill>
                <a:effectLst>
                  <a:outerShdw blurRad="38100" dist="38100" dir="2700000" algn="tl">
                    <a:srgbClr val="000000">
                      <a:alpha val="43137"/>
                    </a:srgbClr>
                  </a:outerShdw>
                </a:effectLst>
                <a:latin typeface="黑体" panose="02010609060101010101" charset="-122"/>
                <a:ea typeface="黑体" panose="02010609060101010101" charset="-122"/>
              </a:rPr>
              <a:t>定期结算，缩短结算周期，降低运营成本。</a:t>
            </a:r>
            <a:endParaRPr lang="en-US" altLang="zh-CN" b="1" dirty="0">
              <a:solidFill>
                <a:schemeClr val="lt1"/>
              </a:solidFill>
              <a:effectLst>
                <a:outerShdw blurRad="38100" dist="38100" dir="2700000" algn="tl">
                  <a:srgbClr val="000000">
                    <a:alpha val="43137"/>
                  </a:srgbClr>
                </a:outerShdw>
              </a:effectLst>
              <a:latin typeface="黑体" panose="02010609060101010101" charset="-122"/>
              <a:ea typeface="黑体" panose="02010609060101010101" charset="-122"/>
            </a:endParaRPr>
          </a:p>
          <a:p>
            <a:pPr algn="just"/>
            <a:r>
              <a:rPr lang="zh-CN" altLang="en-US" b="1" u="sng" dirty="0">
                <a:solidFill>
                  <a:schemeClr val="lt1"/>
                </a:solidFill>
                <a:effectLst>
                  <a:outerShdw blurRad="38100" dist="38100" dir="2700000" algn="tl">
                    <a:srgbClr val="000000">
                      <a:alpha val="43137"/>
                    </a:srgbClr>
                  </a:outerShdw>
                </a:effectLst>
                <a:latin typeface="黑体" panose="02010609060101010101" charset="-122"/>
                <a:ea typeface="黑体" panose="02010609060101010101" charset="-122"/>
              </a:rPr>
              <a:t>减轻工作量：</a:t>
            </a:r>
            <a:endParaRPr lang="en-US" altLang="zh-CN" b="1" u="sng" dirty="0">
              <a:solidFill>
                <a:schemeClr val="lt1"/>
              </a:solidFill>
              <a:effectLst>
                <a:outerShdw blurRad="38100" dist="38100" dir="2700000" algn="tl">
                  <a:srgbClr val="000000">
                    <a:alpha val="43137"/>
                  </a:srgbClr>
                </a:outerShdw>
              </a:effectLst>
              <a:latin typeface="黑体" panose="02010609060101010101" charset="-122"/>
              <a:ea typeface="黑体" panose="02010609060101010101" charset="-122"/>
            </a:endParaRPr>
          </a:p>
          <a:p>
            <a:pPr algn="just"/>
            <a:r>
              <a:rPr lang="zh-CN" altLang="en-US" b="1" dirty="0">
                <a:solidFill>
                  <a:schemeClr val="lt1"/>
                </a:solidFill>
                <a:effectLst>
                  <a:outerShdw blurRad="38100" dist="38100" dir="2700000" algn="tl">
                    <a:srgbClr val="000000">
                      <a:alpha val="43137"/>
                    </a:srgbClr>
                  </a:outerShdw>
                </a:effectLst>
                <a:latin typeface="黑体" panose="02010609060101010101" charset="-122"/>
                <a:ea typeface="黑体" panose="02010609060101010101" charset="-122"/>
              </a:rPr>
              <a:t>定期合并订单进行报销，减轻工作量</a:t>
            </a:r>
            <a:r>
              <a:rPr lang="zh-CN" altLang="en-US" b="1" dirty="0">
                <a:solidFill>
                  <a:schemeClr val="lt1"/>
                </a:solidFill>
                <a:latin typeface="黑体" panose="02010609060101010101" charset="-122"/>
                <a:ea typeface="黑体" panose="02010609060101010101" charset="-122"/>
              </a:rPr>
              <a:t>。</a:t>
            </a:r>
            <a:endParaRPr lang="en-US" altLang="zh-CN" b="1" dirty="0">
              <a:solidFill>
                <a:schemeClr val="lt1"/>
              </a:solidFill>
              <a:latin typeface="黑体" panose="02010609060101010101" charset="-122"/>
              <a:ea typeface="黑体" panose="02010609060101010101"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3680" y="281305"/>
            <a:ext cx="13329285" cy="706755"/>
          </a:xfrm>
          <a:prstGeom prst="rect">
            <a:avLst/>
          </a:prstGeom>
        </p:spPr>
        <p:txBody>
          <a:bodyPr wrap="square">
            <a:spAutoFit/>
          </a:bodyPr>
          <a:lstStyle/>
          <a:p>
            <a:pPr lvl="0" algn="l"/>
            <a:r>
              <a:rPr lang="en-US" altLang="zh-CN" sz="4000" b="1" dirty="0"/>
              <a:t>           </a:t>
            </a:r>
            <a:r>
              <a:rPr lang="zh-CN" altLang="en-US" sz="4000" b="1" dirty="0"/>
              <a:t>四</a:t>
            </a:r>
            <a:r>
              <a:rPr lang="zh-CN" altLang="zh-CN" sz="4000" b="1" dirty="0"/>
              <a:t>、</a:t>
            </a:r>
            <a:r>
              <a:rPr lang="zh-CN" altLang="en-US" sz="4000" b="1" dirty="0"/>
              <a:t>报销流程（分两种情况）</a:t>
            </a:r>
            <a:endParaRPr lang="en-US" altLang="zh-CN" sz="4000" b="1" dirty="0"/>
          </a:p>
        </p:txBody>
      </p:sp>
      <p:sp>
        <p:nvSpPr>
          <p:cNvPr id="2" name="文本框 1"/>
          <p:cNvSpPr txBox="1"/>
          <p:nvPr/>
        </p:nvSpPr>
        <p:spPr>
          <a:xfrm>
            <a:off x="1263015" y="988060"/>
            <a:ext cx="9665335" cy="1414780"/>
          </a:xfrm>
          <a:prstGeom prst="rect">
            <a:avLst/>
          </a:prstGeom>
          <a:noFill/>
        </p:spPr>
        <p:txBody>
          <a:bodyPr wrap="square" rtlCol="0">
            <a:noAutofit/>
          </a:bodyPr>
          <a:lstStyle/>
          <a:p>
            <a:r>
              <a:rPr lang="zh-CN" altLang="en-US" sz="2400" b="1" dirty="0">
                <a:solidFill>
                  <a:srgbClr val="FF0000"/>
                </a:solidFill>
              </a:rPr>
              <a:t>报销的前提是老师们必须在平台完成“验货入库”的操作。没有完成平台验货的订单，无法进入到集中报销环节。</a:t>
            </a:r>
            <a:r>
              <a:rPr lang="en-US" altLang="zh-CN" sz="2400" b="1" dirty="0">
                <a:solidFill>
                  <a:srgbClr val="FF0000"/>
                </a:solidFill>
              </a:rPr>
              <a:t>2022</a:t>
            </a:r>
            <a:r>
              <a:rPr lang="zh-CN" altLang="en-US" sz="2400" b="1" dirty="0">
                <a:solidFill>
                  <a:srgbClr val="FF0000"/>
                </a:solidFill>
              </a:rPr>
              <a:t>年11月1日前已开具的发票，老师们可按原有报销流程到财务办理报销结算。</a:t>
            </a:r>
            <a:endParaRPr lang="zh-CN" altLang="en-US" sz="2400" b="1" dirty="0">
              <a:solidFill>
                <a:srgbClr val="FF0000"/>
              </a:solidFill>
            </a:endParaRPr>
          </a:p>
        </p:txBody>
      </p:sp>
      <p:sp>
        <p:nvSpPr>
          <p:cNvPr id="3" name="文本框 2"/>
          <p:cNvSpPr txBox="1"/>
          <p:nvPr/>
        </p:nvSpPr>
        <p:spPr>
          <a:xfrm>
            <a:off x="1263015" y="2303780"/>
            <a:ext cx="9581769" cy="1198880"/>
          </a:xfrm>
          <a:prstGeom prst="rect">
            <a:avLst/>
          </a:prstGeom>
          <a:noFill/>
        </p:spPr>
        <p:txBody>
          <a:bodyPr wrap="square" rtlCol="0">
            <a:spAutoFit/>
          </a:bodyPr>
          <a:lstStyle/>
          <a:p>
            <a:r>
              <a:rPr lang="zh-CN" altLang="en-US" sz="2400" b="1" dirty="0"/>
              <a:t>（1）新订单报销（即财务对接开始 2022 年 6 月 10 号之后）不需要老师申请报销，老师只要完成验货就可以了。之后的报销操作由财务助理集中发起报销申请，老师可查看订单状态，是否集中报销。</a:t>
            </a:r>
            <a:endParaRPr lang="zh-CN" altLang="en-US" sz="2400" b="1" dirty="0"/>
          </a:p>
        </p:txBody>
      </p:sp>
      <p:pic>
        <p:nvPicPr>
          <p:cNvPr id="5" name="图片 4" descr="QQ浏览器截图20230301132126"/>
          <p:cNvPicPr>
            <a:picLocks noChangeAspect="1"/>
          </p:cNvPicPr>
          <p:nvPr/>
        </p:nvPicPr>
        <p:blipFill>
          <a:blip r:embed="rId1"/>
          <a:stretch>
            <a:fillRect/>
          </a:stretch>
        </p:blipFill>
        <p:spPr>
          <a:xfrm>
            <a:off x="1263015" y="3502660"/>
            <a:ext cx="9997440" cy="282956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83184" y="249087"/>
            <a:ext cx="6819900" cy="706755"/>
          </a:xfrm>
          <a:prstGeom prst="rect">
            <a:avLst/>
          </a:prstGeom>
        </p:spPr>
        <p:txBody>
          <a:bodyPr wrap="none">
            <a:spAutoFit/>
          </a:bodyPr>
          <a:lstStyle/>
          <a:p>
            <a:pPr lvl="0" algn="ctr"/>
            <a:r>
              <a:rPr lang="zh-CN" altLang="en-US" sz="4000" b="1" dirty="0"/>
              <a:t>四</a:t>
            </a:r>
            <a:r>
              <a:rPr lang="zh-CN" altLang="zh-CN" sz="4000" b="1" dirty="0"/>
              <a:t>、</a:t>
            </a:r>
            <a:r>
              <a:rPr lang="zh-CN" altLang="en-US" sz="4000" b="1" dirty="0"/>
              <a:t>报销流程（分两种情况）</a:t>
            </a:r>
            <a:endParaRPr lang="zh-CN" altLang="en-US" sz="2800" dirty="0"/>
          </a:p>
        </p:txBody>
      </p:sp>
      <p:sp>
        <p:nvSpPr>
          <p:cNvPr id="102" name="文本框 101"/>
          <p:cNvSpPr txBox="1"/>
          <p:nvPr/>
        </p:nvSpPr>
        <p:spPr>
          <a:xfrm>
            <a:off x="870585" y="1061085"/>
            <a:ext cx="9855835" cy="1568450"/>
          </a:xfrm>
          <a:prstGeom prst="rect">
            <a:avLst/>
          </a:prstGeom>
          <a:noFill/>
          <a:ln w="9525">
            <a:noFill/>
          </a:ln>
        </p:spPr>
        <p:txBody>
          <a:bodyPr wrap="square">
            <a:spAutoFit/>
          </a:bodyPr>
          <a:lstStyle/>
          <a:p>
            <a:pPr algn="l">
              <a:buClrTx/>
              <a:buSzTx/>
              <a:buFontTx/>
            </a:pPr>
            <a:r>
              <a:rPr lang="zh-CN" altLang="en-US" sz="2400" b="1" dirty="0"/>
              <a:t>（2）历史订单（即财务对接上线之前的订单）：点击“报销订单”中的“申请集中报销”，填写经费信息，点击“确定”，之后这个订单进入集中报销，后续报销工作由集中报销专人负责。</a:t>
            </a:r>
            <a:endParaRPr lang="zh-CN" altLang="en-US" sz="2400" b="1" dirty="0"/>
          </a:p>
          <a:p>
            <a:endParaRPr lang="zh-CN" sz="2400">
              <a:ea typeface="等线" panose="02010600030101010101" charset="-122"/>
            </a:endParaRPr>
          </a:p>
        </p:txBody>
      </p:sp>
      <p:sp>
        <p:nvSpPr>
          <p:cNvPr id="103" name="文本框 102"/>
          <p:cNvSpPr txBox="1"/>
          <p:nvPr/>
        </p:nvSpPr>
        <p:spPr>
          <a:xfrm>
            <a:off x="3157220" y="4569778"/>
            <a:ext cx="5080000" cy="645160"/>
          </a:xfrm>
          <a:prstGeom prst="rect">
            <a:avLst/>
          </a:prstGeom>
          <a:noFill/>
          <a:ln w="9525">
            <a:noFill/>
          </a:ln>
        </p:spPr>
        <p:txBody>
          <a:bodyPr>
            <a:spAutoFit/>
          </a:bodyPr>
          <a:lstStyle/>
          <a:p>
            <a:endParaRPr lang="en-US" sz="1800">
              <a:latin typeface="等线" panose="02010600030101010101" charset="-122"/>
            </a:endParaRPr>
          </a:p>
          <a:p>
            <a:r>
              <a:rPr lang="en-US" sz="1800">
                <a:latin typeface="等线" panose="02010600030101010101" charset="-122"/>
              </a:rPr>
              <a:t> </a:t>
            </a:r>
            <a:endParaRPr lang="en-US" altLang="en-US" sz="1800">
              <a:latin typeface="等线" panose="02010600030101010101" charset="-122"/>
            </a:endParaRPr>
          </a:p>
        </p:txBody>
      </p:sp>
      <p:pic>
        <p:nvPicPr>
          <p:cNvPr id="3" name="图片 2"/>
          <p:cNvPicPr>
            <a:picLocks noChangeAspect="1"/>
          </p:cNvPicPr>
          <p:nvPr>
            <p:custDataLst>
              <p:tags r:id="rId1"/>
            </p:custDataLst>
          </p:nvPr>
        </p:nvPicPr>
        <p:blipFill>
          <a:blip r:embed="rId2"/>
          <a:stretch>
            <a:fillRect/>
          </a:stretch>
        </p:blipFill>
        <p:spPr>
          <a:xfrm>
            <a:off x="704215" y="2449195"/>
            <a:ext cx="11091545" cy="36671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236980" y="1855470"/>
            <a:ext cx="9230360" cy="2450465"/>
          </a:xfrm>
          <a:prstGeom prst="rect">
            <a:avLst/>
          </a:prstGeom>
          <a:ln>
            <a:solidFill>
              <a:schemeClr val="accent1"/>
            </a:solidFill>
          </a:ln>
        </p:spPr>
      </p:pic>
      <p:sp>
        <p:nvSpPr>
          <p:cNvPr id="6" name="矩形 5"/>
          <p:cNvSpPr/>
          <p:nvPr/>
        </p:nvSpPr>
        <p:spPr>
          <a:xfrm>
            <a:off x="920387" y="85181"/>
            <a:ext cx="7840980" cy="706755"/>
          </a:xfrm>
          <a:prstGeom prst="rect">
            <a:avLst/>
          </a:prstGeom>
        </p:spPr>
        <p:txBody>
          <a:bodyPr wrap="none">
            <a:spAutoFit/>
          </a:bodyPr>
          <a:lstStyle/>
          <a:p>
            <a:pPr>
              <a:defRPr/>
            </a:pPr>
            <a:r>
              <a:rPr lang="zh-CN" altLang="en-US" sz="4000" b="1" noProof="1">
                <a:effectLst>
                  <a:outerShdw blurRad="50800" dist="38100" dir="2700000" algn="tl" rotWithShape="0">
                    <a:schemeClr val="bg1">
                      <a:lumMod val="75000"/>
                      <a:alpha val="40000"/>
                    </a:schemeClr>
                  </a:outerShdw>
                </a:effectLst>
                <a:latin typeface="微软雅黑" panose="020B0503020204020204" pitchFamily="34" charset="-122"/>
                <a:cs typeface="+mj-cs"/>
              </a:rPr>
              <a:t>五、危废如何提交信息进行收集？</a:t>
            </a:r>
            <a:endParaRPr lang="en-US" altLang="zh-CN" sz="4400" b="1" noProof="1">
              <a:solidFill>
                <a:srgbClr val="002060"/>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endParaRPr>
          </a:p>
        </p:txBody>
      </p:sp>
      <p:sp>
        <p:nvSpPr>
          <p:cNvPr id="3" name="文本框 2"/>
          <p:cNvSpPr txBox="1"/>
          <p:nvPr/>
        </p:nvSpPr>
        <p:spPr>
          <a:xfrm>
            <a:off x="753110" y="854710"/>
            <a:ext cx="10093960" cy="829945"/>
          </a:xfrm>
          <a:prstGeom prst="rect">
            <a:avLst/>
          </a:prstGeom>
          <a:noFill/>
        </p:spPr>
        <p:txBody>
          <a:bodyPr wrap="square" rtlCol="0" anchor="t">
            <a:spAutoFit/>
          </a:bodyPr>
          <a:lstStyle/>
          <a:p>
            <a:r>
              <a:rPr sz="2400">
                <a:ea typeface="等线" panose="02010600030101010101" charset="-122"/>
                <a:sym typeface="+mn-ea"/>
              </a:rPr>
              <a:t>流程：</a:t>
            </a:r>
            <a:r>
              <a:rPr lang="zh-CN" sz="2400">
                <a:ea typeface="等线" panose="02010600030101010101" charset="-122"/>
                <a:sym typeface="+mn-ea"/>
              </a:rPr>
              <a:t>实验室成</a:t>
            </a:r>
            <a:r>
              <a:rPr sz="2400">
                <a:ea typeface="等线" panose="02010600030101010101" charset="-122"/>
                <a:sym typeface="+mn-ea"/>
              </a:rPr>
              <a:t>员录产废信息（采购员、课题组负责人）--危废收集方收集录入重量--</a:t>
            </a:r>
            <a:r>
              <a:rPr lang="zh-CN" sz="2400">
                <a:ea typeface="等线" panose="02010600030101010101" charset="-122"/>
                <a:sym typeface="+mn-ea"/>
              </a:rPr>
              <a:t>实验室成</a:t>
            </a:r>
            <a:r>
              <a:rPr sz="2400">
                <a:ea typeface="等线" panose="02010600030101010101" charset="-122"/>
                <a:sym typeface="+mn-ea"/>
              </a:rPr>
              <a:t>员确认---</a:t>
            </a:r>
            <a:r>
              <a:rPr lang="zh-CN" sz="2400">
                <a:ea typeface="等线" panose="02010600030101010101" charset="-122"/>
                <a:sym typeface="+mn-ea"/>
              </a:rPr>
              <a:t>出库完成。</a:t>
            </a:r>
            <a:endParaRPr lang="zh-CN" sz="2400">
              <a:ea typeface="等线" panose="02010600030101010101" charset="-122"/>
              <a:sym typeface="+mn-ea"/>
            </a:endParaRPr>
          </a:p>
        </p:txBody>
      </p:sp>
      <p:sp>
        <p:nvSpPr>
          <p:cNvPr id="9" name="文本框 8"/>
          <p:cNvSpPr txBox="1"/>
          <p:nvPr/>
        </p:nvSpPr>
        <p:spPr>
          <a:xfrm>
            <a:off x="9590405" y="4625975"/>
            <a:ext cx="2464435" cy="1163320"/>
          </a:xfrm>
          <a:prstGeom prst="rect">
            <a:avLst/>
          </a:prstGeom>
          <a:noFill/>
        </p:spPr>
        <p:txBody>
          <a:bodyPr wrap="square" rtlCol="0">
            <a:noAutofit/>
          </a:bodyPr>
          <a:lstStyle/>
          <a:p>
            <a:r>
              <a:rPr lang="zh-CN" altLang="en-US" sz="1800" b="1">
                <a:solidFill>
                  <a:srgbClr val="FF0000"/>
                </a:solidFill>
              </a:rPr>
              <a:t>危废方来收集的时候需要将危废和危废入库单一同交给危废收集人员</a:t>
            </a:r>
            <a:endParaRPr lang="zh-CN" altLang="en-US" sz="1800" b="1">
              <a:solidFill>
                <a:srgbClr val="FF0000"/>
              </a:solidFill>
            </a:endParaRPr>
          </a:p>
        </p:txBody>
      </p:sp>
      <p:pic>
        <p:nvPicPr>
          <p:cNvPr id="5" name="图片 4"/>
          <p:cNvPicPr>
            <a:picLocks noChangeAspect="1"/>
          </p:cNvPicPr>
          <p:nvPr>
            <p:custDataLst>
              <p:tags r:id="rId2"/>
            </p:custDataLst>
          </p:nvPr>
        </p:nvPicPr>
        <p:blipFill>
          <a:blip r:embed="rId3"/>
          <a:stretch>
            <a:fillRect/>
          </a:stretch>
        </p:blipFill>
        <p:spPr>
          <a:xfrm>
            <a:off x="641350" y="4422775"/>
            <a:ext cx="6407150" cy="2276475"/>
          </a:xfrm>
          <a:prstGeom prst="rect">
            <a:avLst/>
          </a:prstGeom>
        </p:spPr>
      </p:pic>
      <p:pic>
        <p:nvPicPr>
          <p:cNvPr id="10" name="图片 9"/>
          <p:cNvPicPr>
            <a:picLocks noChangeAspect="1"/>
          </p:cNvPicPr>
          <p:nvPr>
            <p:custDataLst>
              <p:tags r:id="rId4"/>
            </p:custDataLst>
          </p:nvPr>
        </p:nvPicPr>
        <p:blipFill>
          <a:blip r:embed="rId5"/>
          <a:stretch>
            <a:fillRect/>
          </a:stretch>
        </p:blipFill>
        <p:spPr>
          <a:xfrm>
            <a:off x="7077710" y="4305935"/>
            <a:ext cx="2483485" cy="23933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矩形 89"/>
          <p:cNvSpPr/>
          <p:nvPr/>
        </p:nvSpPr>
        <p:spPr>
          <a:xfrm>
            <a:off x="2898775" y="4339767"/>
            <a:ext cx="6454775" cy="1296670"/>
          </a:xfrm>
          <a:prstGeom prst="rect">
            <a:avLst/>
          </a:prstGeom>
          <a:ln>
            <a:noFill/>
          </a:ln>
        </p:spPr>
        <p:txBody>
          <a:bodyPr>
            <a:spAutoFit/>
          </a:bodyPr>
          <a:lstStyle/>
          <a:p>
            <a:pPr marL="0" marR="0" lvl="0" indent="0" algn="ctr" defTabSz="914400" rtl="0" eaLnBrk="0" fontAlgn="auto" latinLnBrk="0" hangingPunct="0">
              <a:lnSpc>
                <a:spcPct val="140000"/>
              </a:lnSpc>
              <a:spcBef>
                <a:spcPts val="0"/>
              </a:spcBef>
              <a:spcAft>
                <a:spcPts val="0"/>
              </a:spcAft>
              <a:buClrTx/>
              <a:buSzTx/>
              <a:buFontTx/>
              <a:buNone/>
              <a:defRPr/>
            </a:pPr>
            <a:endParaRPr kumimoji="0" lang="zh-CN" sz="2800" b="1" i="0" u="none" strike="noStrike" kern="1200" cap="none" spc="0" normalizeH="0" baseline="0" noProof="0" dirty="0">
              <a:ln>
                <a:noFill/>
              </a:ln>
              <a:solidFill>
                <a:schemeClr val="accent5">
                  <a:lumMod val="75000"/>
                </a:schemeClr>
              </a:solidFill>
              <a:effectLst>
                <a:outerShdw blurRad="50800" dist="38100" dir="2700000" algn="tl" rotWithShape="0">
                  <a:schemeClr val="bg1">
                    <a:lumMod val="75000"/>
                    <a:alpha val="40000"/>
                  </a:schemeClr>
                </a:outerShdw>
              </a:effectLst>
              <a:uLnTx/>
              <a:uFillTx/>
              <a:latin typeface="+mn-ea"/>
              <a:ea typeface="+mn-ea"/>
              <a:cs typeface="+mn-cs"/>
            </a:endParaRPr>
          </a:p>
          <a:p>
            <a:pPr marL="0" marR="0" lvl="0" indent="0" algn="ctr" defTabSz="914400" rtl="0" eaLnBrk="0" fontAlgn="auto" latinLnBrk="0" hangingPunct="0">
              <a:lnSpc>
                <a:spcPct val="14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schemeClr val="accent5">
                  <a:lumMod val="75000"/>
                </a:schemeClr>
              </a:solidFill>
              <a:effectLst>
                <a:outerShdw blurRad="50800" dist="38100" dir="2700000" algn="tl" rotWithShape="0">
                  <a:schemeClr val="bg1">
                    <a:lumMod val="75000"/>
                    <a:alpha val="40000"/>
                  </a:schemeClr>
                </a:outerShdw>
              </a:effectLst>
              <a:uLnTx/>
              <a:uFillTx/>
              <a:latin typeface="+mn-ea"/>
              <a:ea typeface="+mn-ea"/>
              <a:cs typeface="+mn-cs"/>
            </a:endParaRPr>
          </a:p>
        </p:txBody>
      </p:sp>
      <p:sp>
        <p:nvSpPr>
          <p:cNvPr id="13" name="矩形 12"/>
          <p:cNvSpPr/>
          <p:nvPr/>
        </p:nvSpPr>
        <p:spPr>
          <a:xfrm>
            <a:off x="0" y="1604581"/>
            <a:ext cx="12192000" cy="243363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856" tIns="44928" rIns="89856" bIns="44928" anchor="ctr"/>
          <a:lstStyle/>
          <a:p>
            <a:pPr marL="0" marR="0" lvl="0" indent="0" algn="ctr" defTabSz="914400" rtl="0" eaLnBrk="0" fontAlgn="auto" latinLnBrk="0" hangingPunct="0">
              <a:lnSpc>
                <a:spcPct val="100000"/>
              </a:lnSpc>
              <a:spcBef>
                <a:spcPts val="0"/>
              </a:spcBef>
              <a:spcAft>
                <a:spcPts val="0"/>
              </a:spcAft>
              <a:buClrTx/>
              <a:buSzTx/>
              <a:buFontTx/>
              <a:buNone/>
              <a:defRPr/>
            </a:pPr>
            <a:r>
              <a:rPr lang="zh-CN" altLang="en-US" sz="4800" dirty="0">
                <a:latin typeface="楷体" panose="02010609060101010101" charset="-122"/>
                <a:ea typeface="楷体" panose="02010609060101010101" charset="-122"/>
              </a:rPr>
              <a:t>平台人员信息收集表及登录方式</a:t>
            </a:r>
            <a:endParaRPr lang="zh-CN" altLang="en-US" sz="4800" dirty="0">
              <a:latin typeface="楷体" panose="02010609060101010101" charset="-122"/>
              <a:ea typeface="楷体" panose="02010609060101010101"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67556" y="228224"/>
            <a:ext cx="5288280" cy="706755"/>
          </a:xfrm>
          <a:prstGeom prst="rect">
            <a:avLst/>
          </a:prstGeom>
        </p:spPr>
        <p:txBody>
          <a:bodyPr wrap="none">
            <a:spAutoFit/>
          </a:bodyPr>
          <a:lstStyle/>
          <a:p>
            <a:pPr lvl="0" algn="ctr"/>
            <a:r>
              <a:rPr lang="zh-CN" altLang="en-US" sz="4000" b="1" dirty="0">
                <a:effectLst>
                  <a:outerShdw blurRad="50800" dist="38100" dir="2700000" algn="tl" rotWithShape="0">
                    <a:schemeClr val="bg1">
                      <a:lumMod val="75000"/>
                      <a:alpha val="40000"/>
                    </a:schemeClr>
                  </a:outerShdw>
                </a:effectLst>
                <a:latin typeface="微软雅黑" panose="020B0503020204020204" pitchFamily="34" charset="-122"/>
                <a:cs typeface="+mj-cs"/>
              </a:rPr>
              <a:t>六、平台使用注意事项</a:t>
            </a:r>
            <a:endParaRPr lang="zh-CN" altLang="en-US" sz="4000" b="1" dirty="0">
              <a:effectLst>
                <a:outerShdw blurRad="50800" dist="38100" dir="2700000" algn="tl" rotWithShape="0">
                  <a:schemeClr val="bg1">
                    <a:lumMod val="75000"/>
                    <a:alpha val="40000"/>
                  </a:schemeClr>
                </a:outerShdw>
              </a:effectLst>
              <a:latin typeface="微软雅黑" panose="020B0503020204020204" pitchFamily="34" charset="-122"/>
              <a:cs typeface="+mj-cs"/>
            </a:endParaRPr>
          </a:p>
        </p:txBody>
      </p:sp>
      <p:sp>
        <p:nvSpPr>
          <p:cNvPr id="3" name="矩形 2"/>
          <p:cNvSpPr/>
          <p:nvPr/>
        </p:nvSpPr>
        <p:spPr>
          <a:xfrm>
            <a:off x="1371584" y="934979"/>
            <a:ext cx="9698493" cy="1383665"/>
          </a:xfrm>
          <a:prstGeom prst="rect">
            <a:avLst/>
          </a:prstGeom>
        </p:spPr>
        <p:txBody>
          <a:bodyPr wrap="square">
            <a:spAutoFit/>
          </a:bodyPr>
          <a:lstStyle/>
          <a:p>
            <a:pPr algn="just"/>
            <a:r>
              <a:rPr lang="en-US" altLang="zh-CN" sz="2800" dirty="0"/>
              <a:t>1.</a:t>
            </a:r>
            <a:r>
              <a:rPr lang="zh-CN" altLang="zh-CN" sz="2800" dirty="0"/>
              <a:t>若平台上未搜索到您所需要的商品，或者有问题需要咨询供货商，在供货商公司首页有供货商的联系方式，您可以与供应商进行联系</a:t>
            </a:r>
            <a:r>
              <a:rPr lang="zh-CN" altLang="en-US" sz="2800" dirty="0"/>
              <a:t>。</a:t>
            </a:r>
            <a:endParaRPr lang="zh-CN" altLang="zh-CN" sz="2800" dirty="0"/>
          </a:p>
        </p:txBody>
      </p:sp>
      <p:pic>
        <p:nvPicPr>
          <p:cNvPr id="4" name="图片 3"/>
          <p:cNvPicPr>
            <a:picLocks noChangeAspect="1"/>
          </p:cNvPicPr>
          <p:nvPr>
            <p:custDataLst>
              <p:tags r:id="rId1"/>
            </p:custDataLst>
          </p:nvPr>
        </p:nvPicPr>
        <p:blipFill>
          <a:blip r:embed="rId2"/>
          <a:stretch>
            <a:fillRect/>
          </a:stretch>
        </p:blipFill>
        <p:spPr>
          <a:xfrm>
            <a:off x="1078865" y="2505710"/>
            <a:ext cx="10033635" cy="356616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47470" y="580390"/>
            <a:ext cx="5025390" cy="706755"/>
          </a:xfrm>
          <a:prstGeom prst="rect">
            <a:avLst/>
          </a:prstGeom>
          <a:noFill/>
        </p:spPr>
        <p:txBody>
          <a:bodyPr wrap="square" rtlCol="0">
            <a:spAutoFit/>
          </a:bodyPr>
          <a:lstStyle/>
          <a:p>
            <a:r>
              <a:rPr lang="zh-CN" altLang="en-US" sz="4000" b="1"/>
              <a:t>线下自购</a:t>
            </a:r>
            <a:endParaRPr lang="zh-CN" altLang="en-US" sz="4000" b="1"/>
          </a:p>
        </p:txBody>
      </p:sp>
      <p:sp>
        <p:nvSpPr>
          <p:cNvPr id="6" name="文本框 5"/>
          <p:cNvSpPr txBox="1"/>
          <p:nvPr/>
        </p:nvSpPr>
        <p:spPr>
          <a:xfrm>
            <a:off x="1347470" y="1403985"/>
            <a:ext cx="9450705" cy="1568450"/>
          </a:xfrm>
          <a:prstGeom prst="rect">
            <a:avLst/>
          </a:prstGeom>
          <a:noFill/>
        </p:spPr>
        <p:txBody>
          <a:bodyPr wrap="square" rtlCol="0">
            <a:spAutoFit/>
          </a:bodyPr>
          <a:lstStyle/>
          <a:p>
            <a:r>
              <a:rPr lang="zh-CN" altLang="en-US" sz="2400" dirty="0"/>
              <a:t>在平台没有的普通试剂耗材，如联系供货商或平台客服均处理不了，可以采用线下自购的方式进行购买。线下自购的流程是在平台上填报线下自购单，审批通过后需入库，入库后打印线下自购单</a:t>
            </a:r>
            <a:r>
              <a:rPr lang="en-US" altLang="zh-CN" sz="2400" dirty="0"/>
              <a:t>+</a:t>
            </a:r>
            <a:r>
              <a:rPr lang="zh-CN" altLang="en-US" sz="2400" dirty="0"/>
              <a:t>财务预约单</a:t>
            </a:r>
            <a:r>
              <a:rPr lang="en-US" altLang="zh-CN" sz="2400" dirty="0"/>
              <a:t>+</a:t>
            </a:r>
            <a:r>
              <a:rPr lang="zh-CN" altLang="en-US" sz="2400" dirty="0"/>
              <a:t>发票到财务报销即可。</a:t>
            </a:r>
            <a:endParaRPr lang="zh-CN" altLang="en-US" sz="2400" dirty="0"/>
          </a:p>
        </p:txBody>
      </p:sp>
      <p:pic>
        <p:nvPicPr>
          <p:cNvPr id="4" name="图片 3"/>
          <p:cNvPicPr>
            <a:picLocks noChangeAspect="1"/>
          </p:cNvPicPr>
          <p:nvPr>
            <p:custDataLst>
              <p:tags r:id="rId1"/>
            </p:custDataLst>
          </p:nvPr>
        </p:nvPicPr>
        <p:blipFill>
          <a:blip r:embed="rId2"/>
          <a:stretch>
            <a:fillRect/>
          </a:stretch>
        </p:blipFill>
        <p:spPr>
          <a:xfrm>
            <a:off x="1239520" y="3089275"/>
            <a:ext cx="9864725" cy="293306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5778229" y="686860"/>
            <a:ext cx="5194572" cy="569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endParaRPr kumimoji="0" lang="zh-CN" sz="2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dirty="0">
                <a:ln>
                  <a:noFill/>
                </a:ln>
                <a:solidFill>
                  <a:schemeClr val="tx1"/>
                </a:solidFill>
                <a:effectLst/>
                <a:ea typeface="宋体" panose="02010600030101010101" pitchFamily="2" charset="-122"/>
                <a:cs typeface="宋体" panose="02010600030101010101" pitchFamily="2" charset="-122"/>
              </a:rPr>
              <a:t>1</a:t>
            </a:r>
            <a:r>
              <a:rPr kumimoji="0" lang="zh-CN" altLang="en-US" sz="2800" b="0" i="0" u="none" strike="noStrike" cap="none" normalizeH="0" baseline="0" dirty="0">
                <a:ln>
                  <a:noFill/>
                </a:ln>
                <a:solidFill>
                  <a:schemeClr val="tx1"/>
                </a:solidFill>
                <a:effectLst/>
                <a:ea typeface="宋体" panose="02010600030101010101" pitchFamily="2" charset="-122"/>
                <a:cs typeface="宋体" panose="02010600030101010101" pitchFamily="2" charset="-122"/>
              </a:rPr>
              <a:t>、</a:t>
            </a:r>
            <a:r>
              <a:rPr kumimoji="0" lang="zh-CN" altLang="zh-CN" sz="2800" b="1" i="0" u="none" strike="noStrike" cap="none" normalizeH="0" baseline="0" dirty="0">
                <a:solidFill>
                  <a:schemeClr val="tx1"/>
                </a:solidFill>
                <a:ea typeface="宋体" panose="02010600030101010101" pitchFamily="2" charset="-122"/>
              </a:rPr>
              <a:t>老师们推荐合作供货商入驻平台，填推荐信息表发给平台客服即可。    </a:t>
            </a:r>
            <a:endParaRPr kumimoji="0" lang="zh-CN" altLang="zh-CN" sz="2800" b="1" i="0" u="none" strike="noStrike" cap="none" normalizeH="0" baseline="0" dirty="0">
              <a:solidFill>
                <a:schemeClr val="tx1"/>
              </a:solidFill>
              <a:ea typeface="宋体" panose="02010600030101010101" pitchFamily="2" charset="-122"/>
            </a:endParaRPr>
          </a:p>
          <a:p>
            <a:pPr lvl="0"/>
            <a:r>
              <a:rPr lang="zh-CN" altLang="zh-CN" sz="2800" b="1" dirty="0"/>
              <a:t>2、未注册开通账号的供货商可自行去网站注册。平台供货商注册网址</a:t>
            </a:r>
            <a:r>
              <a:rPr lang="en-US" altLang="zh-CN" sz="2800" dirty="0">
                <a:solidFill>
                  <a:srgbClr val="FF0000"/>
                </a:solidFill>
              </a:rPr>
              <a:t>https://mall.sdzsscnet.com/supplier/register</a:t>
            </a:r>
            <a:endParaRPr lang="en-US" altLang="zh-CN" sz="2800" dirty="0">
              <a:solidFill>
                <a:prstClr val="black"/>
              </a:solidFill>
            </a:endParaRPr>
          </a:p>
          <a:p>
            <a:pPr lvl="0"/>
            <a:r>
              <a:rPr lang="en-US" altLang="zh-CN" sz="2800" dirty="0">
                <a:solidFill>
                  <a:prstClr val="black"/>
                </a:solidFill>
              </a:rPr>
              <a:t>        </a:t>
            </a:r>
            <a:r>
              <a:rPr lang="zh-CN" altLang="zh-CN" sz="2800" b="1" dirty="0"/>
              <a:t>注册后需联系客服激活账号，正式使用。供货商客服电话(同微信)：15689969708 </a:t>
            </a:r>
            <a:endParaRPr kumimoji="0" lang="zh-CN" altLang="zh-CN" sz="2800" b="1" i="0" u="none" strike="noStrike" cap="none" normalizeH="0" baseline="0" dirty="0">
              <a:solidFill>
                <a:schemeClr val="tx1"/>
              </a:solidFill>
              <a:ea typeface="宋体" panose="02010600030101010101" pitchFamily="2" charset="-122"/>
            </a:endParaRPr>
          </a:p>
          <a:p>
            <a:pPr marL="0" marR="0" lvl="0" indent="0" defTabSz="914400" rtl="0" eaLnBrk="0" fontAlgn="base" latinLnBrk="0" hangingPunct="0">
              <a:lnSpc>
                <a:spcPct val="100000"/>
              </a:lnSpc>
              <a:spcBef>
                <a:spcPct val="0"/>
              </a:spcBef>
              <a:spcAft>
                <a:spcPct val="0"/>
              </a:spcAft>
              <a:buClrTx/>
              <a:buSzTx/>
              <a:buFontTx/>
              <a:buNone/>
            </a:pPr>
            <a:endParaRPr kumimoji="0" lang="zh-CN" altLang="zh-CN" sz="2800" b="1" i="0" u="none" strike="noStrike" cap="none" normalizeH="0" baseline="0" dirty="0">
              <a:solidFill>
                <a:schemeClr val="tx1"/>
              </a:solidFill>
              <a:ea typeface="宋体" panose="02010600030101010101" pitchFamily="2" charset="-122"/>
            </a:endParaRPr>
          </a:p>
        </p:txBody>
      </p:sp>
      <p:sp>
        <p:nvSpPr>
          <p:cNvPr id="6" name="矩形 5"/>
          <p:cNvSpPr/>
          <p:nvPr/>
        </p:nvSpPr>
        <p:spPr>
          <a:xfrm>
            <a:off x="2627225" y="399604"/>
            <a:ext cx="6964045" cy="645160"/>
          </a:xfrm>
          <a:prstGeom prst="rect">
            <a:avLst/>
          </a:prstGeom>
        </p:spPr>
        <p:txBody>
          <a:bodyPr wrap="none">
            <a:spAutoFit/>
          </a:bodyPr>
          <a:lstStyle/>
          <a:p>
            <a:pPr algn="ctr"/>
            <a:r>
              <a:rPr lang="en-US" altLang="zh-CN" sz="3600" b="1" dirty="0">
                <a:solidFill>
                  <a:srgbClr val="FF0000"/>
                </a:solidFill>
                <a:cs typeface="Calibri" panose="020F0502020204030204" pitchFamily="34" charset="0"/>
              </a:rPr>
              <a:t>2.</a:t>
            </a:r>
            <a:r>
              <a:rPr lang="zh-CN" altLang="zh-CN" sz="3600" b="1" dirty="0">
                <a:solidFill>
                  <a:srgbClr val="FF0000"/>
                </a:solidFill>
                <a:cs typeface="Calibri" panose="020F0502020204030204" pitchFamily="34" charset="0"/>
              </a:rPr>
              <a:t>供货商</a:t>
            </a:r>
            <a:r>
              <a:rPr lang="zh-CN" altLang="en-US" sz="3600" b="1" dirty="0">
                <a:solidFill>
                  <a:srgbClr val="FF0000"/>
                </a:solidFill>
                <a:cs typeface="Calibri" panose="020F0502020204030204" pitchFamily="34" charset="0"/>
              </a:rPr>
              <a:t>入驻平台的方式（两种）</a:t>
            </a:r>
            <a:endParaRPr lang="zh-CN" altLang="en-US" sz="3600" b="1" dirty="0">
              <a:solidFill>
                <a:srgbClr val="FF0000"/>
              </a:solidFill>
            </a:endParaRPr>
          </a:p>
        </p:txBody>
      </p:sp>
      <p:pic>
        <p:nvPicPr>
          <p:cNvPr id="307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50586" y="1039556"/>
            <a:ext cx="4727643" cy="5408424"/>
          </a:xfrm>
          <a:prstGeom prst="rect">
            <a:avLst/>
          </a:prstGeom>
          <a:noFill/>
          <a:ln w="12700">
            <a:solidFill>
              <a:srgbClr val="2A6B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8817610" y="1831340"/>
            <a:ext cx="2368550" cy="5266055"/>
          </a:xfrm>
          <a:prstGeom prst="rect">
            <a:avLst/>
          </a:prstGeom>
        </p:spPr>
      </p:pic>
      <p:sp>
        <p:nvSpPr>
          <p:cNvPr id="2" name="矩形 1"/>
          <p:cNvSpPr/>
          <p:nvPr/>
        </p:nvSpPr>
        <p:spPr>
          <a:xfrm>
            <a:off x="636287" y="1072133"/>
            <a:ext cx="9741609" cy="783590"/>
          </a:xfrm>
          <a:prstGeom prst="rect">
            <a:avLst/>
          </a:prstGeom>
          <a:ln>
            <a:solidFill>
              <a:schemeClr val="accent1"/>
            </a:solidFill>
          </a:ln>
        </p:spPr>
        <p:txBody>
          <a:bodyPr wrap="square">
            <a:spAutoFit/>
          </a:bodyPr>
          <a:lstStyle/>
          <a:p>
            <a:pPr algn="l">
              <a:lnSpc>
                <a:spcPts val="2700"/>
              </a:lnSpc>
              <a:buClrTx/>
              <a:buSzTx/>
              <a:buFontTx/>
              <a:defRPr/>
            </a:pPr>
            <a:r>
              <a:rPr lang="zh-CN" altLang="en-US" sz="1800" b="1" dirty="0">
                <a:solidFill>
                  <a:srgbClr val="FF0000"/>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rPr>
              <a:t>回答：</a:t>
            </a:r>
            <a:r>
              <a:rPr lang="zh-CN" altLang="en-US" sz="1800" b="1" dirty="0">
                <a:solidFill>
                  <a:schemeClr val="tx2">
                    <a:lumMod val="50000"/>
                  </a:schemeClr>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rPr>
              <a:t>在</a:t>
            </a:r>
            <a:r>
              <a:rPr lang="zh-CN" altLang="en-US" sz="1800" b="1" dirty="0">
                <a:solidFill>
                  <a:schemeClr val="tx2">
                    <a:lumMod val="50000"/>
                  </a:schemeClr>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sym typeface="+mn-ea"/>
              </a:rPr>
              <a:t>平台主页“消息管理” 界面 “绑定微信”后，有订单推送功能，方便老师和学生们对订单状态有及时的掌握。还可以点击消息管理中的小程序登录入口，手机审批。</a:t>
            </a:r>
            <a:endParaRPr lang="zh-CN" altLang="en-US" sz="1800" b="1" dirty="0">
              <a:solidFill>
                <a:schemeClr val="tx2">
                  <a:lumMod val="50000"/>
                </a:schemeClr>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endParaRPr>
          </a:p>
        </p:txBody>
      </p:sp>
      <p:sp>
        <p:nvSpPr>
          <p:cNvPr id="9" name="矩形 8"/>
          <p:cNvSpPr/>
          <p:nvPr/>
        </p:nvSpPr>
        <p:spPr>
          <a:xfrm>
            <a:off x="931182" y="302351"/>
            <a:ext cx="8605520" cy="768350"/>
          </a:xfrm>
          <a:prstGeom prst="rect">
            <a:avLst/>
          </a:prstGeom>
        </p:spPr>
        <p:txBody>
          <a:bodyPr wrap="none">
            <a:spAutoFit/>
          </a:bodyPr>
          <a:lstStyle/>
          <a:p>
            <a:pPr>
              <a:defRPr/>
            </a:pPr>
            <a:r>
              <a:rPr lang="en-US" altLang="zh-CN" sz="4400" b="1" noProof="1">
                <a:solidFill>
                  <a:srgbClr val="002060"/>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rPr>
              <a:t>3.</a:t>
            </a:r>
            <a:r>
              <a:rPr lang="zh-CN" altLang="en-US" sz="4400" b="1" noProof="1">
                <a:solidFill>
                  <a:srgbClr val="002060"/>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rPr>
              <a:t>订单动态情况有没有提醒功能？</a:t>
            </a:r>
            <a:endParaRPr lang="en-US" altLang="zh-CN" sz="4400" b="1" noProof="1">
              <a:solidFill>
                <a:srgbClr val="002060"/>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endParaRPr>
          </a:p>
        </p:txBody>
      </p:sp>
      <p:pic>
        <p:nvPicPr>
          <p:cNvPr id="5" name="图片 4"/>
          <p:cNvPicPr>
            <a:picLocks noChangeAspect="1"/>
          </p:cNvPicPr>
          <p:nvPr/>
        </p:nvPicPr>
        <p:blipFill>
          <a:blip r:embed="rId3"/>
          <a:stretch>
            <a:fillRect/>
          </a:stretch>
        </p:blipFill>
        <p:spPr>
          <a:xfrm>
            <a:off x="351790" y="2334895"/>
            <a:ext cx="8325485" cy="3397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3478" y="1364233"/>
            <a:ext cx="9625494" cy="1129665"/>
          </a:xfrm>
          <a:prstGeom prst="rect">
            <a:avLst/>
          </a:prstGeom>
          <a:ln>
            <a:solidFill>
              <a:schemeClr val="accent1"/>
            </a:solidFill>
          </a:ln>
        </p:spPr>
        <p:txBody>
          <a:bodyPr wrap="square">
            <a:spAutoFit/>
          </a:bodyPr>
          <a:lstStyle/>
          <a:p>
            <a:pPr>
              <a:lnSpc>
                <a:spcPts val="2700"/>
              </a:lnSpc>
              <a:defRPr/>
            </a:pPr>
            <a:r>
              <a:rPr lang="zh-CN" altLang="en-US" b="1" dirty="0">
                <a:solidFill>
                  <a:srgbClr val="FF0000"/>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rPr>
              <a:t>回答：</a:t>
            </a:r>
            <a:r>
              <a:rPr lang="zh-CN" altLang="en-US" b="1" dirty="0">
                <a:solidFill>
                  <a:schemeClr val="tx2">
                    <a:lumMod val="50000"/>
                  </a:schemeClr>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rPr>
              <a:t>平台设置有投诉机制，老师们对平台供应商的服务态度、商品质量问题、价格不合理等问题都可以进行反馈，核实真实性后会按照学校规定进行处理，为老师们提供一个良性的、优质的供应商服务平台。</a:t>
            </a:r>
            <a:endParaRPr lang="zh-CN" altLang="en-US" b="1" dirty="0">
              <a:solidFill>
                <a:schemeClr val="tx2">
                  <a:lumMod val="50000"/>
                </a:schemeClr>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endParaRPr>
          </a:p>
        </p:txBody>
      </p:sp>
      <p:sp>
        <p:nvSpPr>
          <p:cNvPr id="7" name="矩形 6"/>
          <p:cNvSpPr/>
          <p:nvPr/>
        </p:nvSpPr>
        <p:spPr>
          <a:xfrm>
            <a:off x="931182" y="302351"/>
            <a:ext cx="8044180" cy="768350"/>
          </a:xfrm>
          <a:prstGeom prst="rect">
            <a:avLst/>
          </a:prstGeom>
        </p:spPr>
        <p:txBody>
          <a:bodyPr wrap="none">
            <a:spAutoFit/>
          </a:bodyPr>
          <a:lstStyle/>
          <a:p>
            <a:pPr>
              <a:defRPr/>
            </a:pPr>
            <a:r>
              <a:rPr lang="en-US" altLang="zh-CN" sz="4400" b="1" noProof="1">
                <a:solidFill>
                  <a:srgbClr val="002060"/>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rPr>
              <a:t>4.</a:t>
            </a:r>
            <a:r>
              <a:rPr lang="zh-CN" altLang="en-US" sz="4400" b="1" noProof="1">
                <a:solidFill>
                  <a:srgbClr val="002060"/>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rPr>
              <a:t>对供应商服务不满意怎么办？</a:t>
            </a:r>
            <a:endParaRPr lang="en-US" altLang="zh-CN" sz="4400" b="1" noProof="1">
              <a:solidFill>
                <a:srgbClr val="002060"/>
              </a:solidFill>
              <a:effectLst>
                <a:outerShdw blurRad="50800" dist="38100" dir="2700000" algn="tl" rotWithShape="0">
                  <a:schemeClr val="bg1">
                    <a:lumMod val="75000"/>
                    <a:alpha val="40000"/>
                  </a:schemeClr>
                </a:outerShdw>
              </a:effectLst>
              <a:latin typeface="黑体" panose="02010609060101010101" charset="-122"/>
              <a:ea typeface="黑体" panose="02010609060101010101" charset="-122"/>
            </a:endParaRPr>
          </a:p>
        </p:txBody>
      </p:sp>
      <p:pic>
        <p:nvPicPr>
          <p:cNvPr id="3" name="图片 2"/>
          <p:cNvPicPr>
            <a:picLocks noChangeAspect="1"/>
          </p:cNvPicPr>
          <p:nvPr/>
        </p:nvPicPr>
        <p:blipFill>
          <a:blip r:embed="rId1"/>
          <a:stretch>
            <a:fillRect/>
          </a:stretch>
        </p:blipFill>
        <p:spPr>
          <a:xfrm>
            <a:off x="1013460" y="2787015"/>
            <a:ext cx="9621520" cy="3559175"/>
          </a:xfrm>
          <a:prstGeom prst="rect">
            <a:avLst/>
          </a:prstGeom>
          <a:ln>
            <a:solidFill>
              <a:schemeClr val="accent1"/>
            </a:solid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72403"/>
            <a:ext cx="309880" cy="11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sz="135"/>
          </a:p>
        </p:txBody>
      </p:sp>
      <p:sp>
        <p:nvSpPr>
          <p:cNvPr id="4" name="Rectangle 3"/>
          <p:cNvSpPr>
            <a:spLocks noChangeArrowheads="1"/>
          </p:cNvSpPr>
          <p:nvPr/>
        </p:nvSpPr>
        <p:spPr bwMode="auto">
          <a:xfrm>
            <a:off x="1235710" y="1906905"/>
            <a:ext cx="5927090" cy="4194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noAutofit/>
          </a:bodyPr>
          <a:lstStyle/>
          <a:p>
            <a:pPr lvl="0" eaLnBrk="1" hangingPunct="1"/>
            <a:r>
              <a:rPr kumimoji="0" lang="zh-CN" sz="4000" b="0" i="0" u="none" strike="noStrike" cap="none" normalizeH="0" baseline="0" dirty="0">
                <a:ln>
                  <a:noFill/>
                </a:ln>
                <a:solidFill>
                  <a:srgbClr val="FF0000"/>
                </a:solidFill>
                <a:effectLst/>
                <a:latin typeface="楷体" panose="02010609060101010101" charset="-122"/>
                <a:ea typeface="楷体" panose="02010609060101010101" charset="-122"/>
                <a:cs typeface="楷体" panose="02010609060101010101" charset="-122"/>
              </a:rPr>
              <a:t>石大平台运维</a:t>
            </a:r>
            <a:r>
              <a:rPr kumimoji="0" lang="zh-CN" altLang="en-US" sz="4000" b="0" i="0" u="none" strike="noStrike" cap="none" normalizeH="0" baseline="0" dirty="0">
                <a:ln>
                  <a:noFill/>
                </a:ln>
                <a:solidFill>
                  <a:srgbClr val="FF0000"/>
                </a:solidFill>
                <a:effectLst/>
                <a:latin typeface="楷体" panose="02010609060101010101" charset="-122"/>
                <a:ea typeface="楷体" panose="02010609060101010101" charset="-122"/>
                <a:cs typeface="楷体" panose="02010609060101010101" charset="-122"/>
              </a:rPr>
              <a:t>电话（同微信号）：</a:t>
            </a:r>
            <a:r>
              <a:rPr lang="en-US" altLang="zh-CN" sz="4000" dirty="0">
                <a:latin typeface="楷体" panose="02010609060101010101" charset="-122"/>
                <a:ea typeface="楷体" panose="02010609060101010101" charset="-122"/>
                <a:cs typeface="楷体" panose="02010609060101010101" charset="-122"/>
              </a:rPr>
              <a:t> </a:t>
            </a:r>
            <a:r>
              <a:rPr lang="en-US" altLang="zh-CN" sz="4000" dirty="0">
                <a:solidFill>
                  <a:srgbClr val="FF0000"/>
                </a:solidFill>
                <a:latin typeface="楷体" panose="02010609060101010101" charset="-122"/>
                <a:ea typeface="楷体" panose="02010609060101010101" charset="-122"/>
                <a:cs typeface="楷体" panose="02010609060101010101" charset="-122"/>
              </a:rPr>
              <a:t>15689981703</a:t>
            </a:r>
            <a:endParaRPr lang="en-US" altLang="zh-CN" sz="4000" dirty="0">
              <a:solidFill>
                <a:srgbClr val="FF0000"/>
              </a:solidFill>
              <a:latin typeface="楷体" panose="02010609060101010101" charset="-122"/>
              <a:ea typeface="楷体" panose="02010609060101010101" charset="-122"/>
              <a:cs typeface="楷体" panose="02010609060101010101" charset="-122"/>
            </a:endParaRPr>
          </a:p>
          <a:p>
            <a:pPr marL="0" marR="0" lvl="0" indent="0" algn="l" defTabSz="914400" rtl="0" eaLnBrk="1" fontAlgn="base" latinLnBrk="0" hangingPunct="1">
              <a:lnSpc>
                <a:spcPct val="100000"/>
              </a:lnSpc>
              <a:spcBef>
                <a:spcPct val="0"/>
              </a:spcBef>
              <a:spcAft>
                <a:spcPct val="0"/>
              </a:spcAft>
              <a:buClrTx/>
              <a:buSzTx/>
              <a:buFontTx/>
              <a:buNone/>
            </a:pPr>
            <a:r>
              <a:rPr lang="zh-CN" altLang="en-US" sz="4000" dirty="0">
                <a:latin typeface="楷体" panose="02010609060101010101" charset="-122"/>
                <a:ea typeface="楷体" panose="02010609060101010101" charset="-122"/>
                <a:cs typeface="楷体" panose="02010609060101010101" charset="-122"/>
              </a:rPr>
              <a:t>关于平台使用问题可直接联系，也可在平台网页端联系平台客服。</a:t>
            </a:r>
            <a:endParaRPr kumimoji="0" lang="zh-CN" sz="4000" b="0" i="0" u="none" strike="noStrike" cap="none" normalizeH="0" baseline="0" dirty="0">
              <a:ln>
                <a:noFill/>
              </a:ln>
              <a:solidFill>
                <a:schemeClr val="tx1"/>
              </a:solidFill>
              <a:effectLst/>
              <a:latin typeface="楷体" panose="02010609060101010101" charset="-122"/>
              <a:ea typeface="楷体" panose="02010609060101010101" charset="-122"/>
              <a:cs typeface="楷体" panose="02010609060101010101" charset="-122"/>
            </a:endParaRPr>
          </a:p>
        </p:txBody>
      </p:sp>
      <p:sp>
        <p:nvSpPr>
          <p:cNvPr id="3" name="TextBox 2"/>
          <p:cNvSpPr txBox="1"/>
          <p:nvPr/>
        </p:nvSpPr>
        <p:spPr>
          <a:xfrm>
            <a:off x="2582545" y="461645"/>
            <a:ext cx="7027545" cy="1445260"/>
          </a:xfrm>
          <a:prstGeom prst="rect">
            <a:avLst/>
          </a:prstGeom>
          <a:noFill/>
        </p:spPr>
        <p:txBody>
          <a:bodyPr wrap="square" rtlCol="0">
            <a:spAutoFit/>
          </a:bodyPr>
          <a:lstStyle/>
          <a:p>
            <a:r>
              <a:rPr lang="zh-CN" altLang="en-US" sz="4400" b="1" dirty="0"/>
              <a:t>实验室安全管理与服务平台</a:t>
            </a:r>
            <a:endParaRPr lang="zh-CN" altLang="en-US" sz="4400" b="1" dirty="0"/>
          </a:p>
          <a:p>
            <a:r>
              <a:rPr lang="zh-CN" altLang="en-US" sz="4400" b="1" dirty="0"/>
              <a:t> </a:t>
            </a:r>
            <a:r>
              <a:rPr lang="en-US" altLang="zh-CN" sz="4400" b="1" dirty="0"/>
              <a:t>                 </a:t>
            </a:r>
            <a:r>
              <a:rPr lang="zh-CN" altLang="en-US" sz="4400" b="1" dirty="0"/>
              <a:t>联系方式</a:t>
            </a:r>
            <a:endParaRPr lang="zh-CN" altLang="en-US" sz="4400" b="1" dirty="0"/>
          </a:p>
        </p:txBody>
      </p:sp>
      <p:pic>
        <p:nvPicPr>
          <p:cNvPr id="7" name="图片 6"/>
          <p:cNvPicPr>
            <a:picLocks noChangeAspect="1"/>
          </p:cNvPicPr>
          <p:nvPr>
            <p:custDataLst>
              <p:tags r:id="rId1"/>
            </p:custDataLst>
          </p:nvPr>
        </p:nvPicPr>
        <p:blipFill>
          <a:blip r:embed="rId2"/>
          <a:stretch>
            <a:fillRect/>
          </a:stretch>
        </p:blipFill>
        <p:spPr>
          <a:xfrm>
            <a:off x="7258685" y="2065020"/>
            <a:ext cx="3191510" cy="353885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533775" y="1536700"/>
            <a:ext cx="4186238" cy="3415030"/>
          </a:xfrm>
          <a:prstGeom prst="rect">
            <a:avLst/>
          </a:prstGeom>
          <a:noFill/>
        </p:spPr>
        <p:txBody>
          <a:bodyPr>
            <a:spAutoFit/>
          </a:bodyPr>
          <a:lstStyle/>
          <a:p>
            <a:pPr eaLnBrk="1" fontAlgn="auto" hangingPunct="1">
              <a:spcBef>
                <a:spcPts val="0"/>
              </a:spcBef>
              <a:spcAft>
                <a:spcPts val="0"/>
              </a:spcAft>
              <a:defRPr/>
            </a:pPr>
            <a:r>
              <a:rPr lang="zh-CN" altLang="en-US" sz="7200" b="1" dirty="0">
                <a:solidFill>
                  <a:schemeClr val="accent5">
                    <a:lumMod val="75000"/>
                  </a:schemeClr>
                </a:solidFill>
                <a:effectLst>
                  <a:outerShdw blurRad="50800" dist="38100" dir="2700000" algn="tl" rotWithShape="0">
                    <a:schemeClr val="bg1">
                      <a:lumMod val="75000"/>
                      <a:alpha val="40000"/>
                    </a:schemeClr>
                  </a:outerShdw>
                </a:effectLst>
                <a:latin typeface="微软雅黑" panose="020B0503020204020204" pitchFamily="34" charset="-122"/>
                <a:cs typeface="+mj-cs"/>
              </a:rPr>
              <a:t>汇报结束</a:t>
            </a:r>
            <a:endParaRPr lang="zh-CN" altLang="en-US" sz="7200" b="1" dirty="0">
              <a:solidFill>
                <a:schemeClr val="accent5">
                  <a:lumMod val="75000"/>
                </a:schemeClr>
              </a:solidFill>
              <a:effectLst>
                <a:outerShdw blurRad="50800" dist="38100" dir="2700000" algn="tl" rotWithShape="0">
                  <a:schemeClr val="bg1">
                    <a:lumMod val="75000"/>
                    <a:alpha val="40000"/>
                  </a:schemeClr>
                </a:outerShdw>
              </a:effectLst>
              <a:latin typeface="微软雅黑" panose="020B0503020204020204" pitchFamily="34" charset="-122"/>
              <a:cs typeface="+mj-cs"/>
            </a:endParaRPr>
          </a:p>
          <a:p>
            <a:pPr eaLnBrk="1" fontAlgn="auto" hangingPunct="1">
              <a:spcBef>
                <a:spcPts val="0"/>
              </a:spcBef>
              <a:spcAft>
                <a:spcPts val="0"/>
              </a:spcAft>
              <a:defRPr/>
            </a:pPr>
            <a:endParaRPr lang="zh-CN" altLang="en-US" sz="7200" b="1" dirty="0">
              <a:solidFill>
                <a:schemeClr val="accent5">
                  <a:lumMod val="75000"/>
                </a:schemeClr>
              </a:solidFill>
              <a:effectLst>
                <a:outerShdw blurRad="50800" dist="38100" dir="2700000" algn="tl" rotWithShape="0">
                  <a:schemeClr val="bg1">
                    <a:lumMod val="75000"/>
                    <a:alpha val="40000"/>
                  </a:schemeClr>
                </a:outerShdw>
              </a:effectLst>
              <a:latin typeface="微软雅黑" panose="020B0503020204020204" pitchFamily="34" charset="-122"/>
              <a:cs typeface="+mj-cs"/>
            </a:endParaRPr>
          </a:p>
          <a:p>
            <a:pPr eaLnBrk="1" fontAlgn="auto" hangingPunct="1">
              <a:spcBef>
                <a:spcPts val="0"/>
              </a:spcBef>
              <a:spcAft>
                <a:spcPts val="0"/>
              </a:spcAft>
              <a:defRPr/>
            </a:pPr>
            <a:r>
              <a:rPr lang="zh-CN" altLang="en-US" sz="7200" b="1" dirty="0">
                <a:solidFill>
                  <a:schemeClr val="accent5">
                    <a:lumMod val="75000"/>
                  </a:schemeClr>
                </a:solidFill>
                <a:effectLst>
                  <a:outerShdw blurRad="50800" dist="38100" dir="2700000" algn="tl" rotWithShape="0">
                    <a:schemeClr val="bg1">
                      <a:lumMod val="75000"/>
                      <a:alpha val="40000"/>
                    </a:schemeClr>
                  </a:outerShdw>
                </a:effectLst>
                <a:latin typeface="微软雅黑" panose="020B0503020204020204" pitchFamily="34" charset="-122"/>
                <a:cs typeface="+mj-cs"/>
              </a:rPr>
              <a:t>敬请指正</a:t>
            </a:r>
            <a:endParaRPr lang="zh-CN" altLang="en-US" sz="7200" b="1" dirty="0">
              <a:solidFill>
                <a:schemeClr val="accent5">
                  <a:lumMod val="75000"/>
                </a:schemeClr>
              </a:solidFill>
              <a:effectLst>
                <a:outerShdw blurRad="50800" dist="38100" dir="2700000" algn="tl" rotWithShape="0">
                  <a:schemeClr val="bg1">
                    <a:lumMod val="75000"/>
                    <a:alpha val="40000"/>
                  </a:schemeClr>
                </a:outerShdw>
              </a:effectLst>
              <a:latin typeface="微软雅黑" panose="020B0503020204020204" pitchFamily="34" charset="-122"/>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28840" y="229829"/>
            <a:ext cx="10077854" cy="1076325"/>
          </a:xfrm>
          <a:prstGeom prst="rect">
            <a:avLst/>
          </a:prstGeom>
        </p:spPr>
        <p:txBody>
          <a:bodyPr wrap="square">
            <a:spAutoFit/>
          </a:bodyPr>
          <a:lstStyle/>
          <a:p>
            <a:pPr lvl="0" algn="ctr"/>
            <a:r>
              <a:rPr lang="zh-CN" altLang="en-US" sz="4000" b="1" noProof="0" dirty="0">
                <a:solidFill>
                  <a:schemeClr val="accent5">
                    <a:lumMod val="75000"/>
                  </a:schemeClr>
                </a:solidFill>
                <a:effectLst>
                  <a:outerShdw blurRad="50800" dist="38100" dir="2700000" algn="tl" rotWithShape="0">
                    <a:schemeClr val="bg1">
                      <a:lumMod val="75000"/>
                      <a:alpha val="40000"/>
                    </a:schemeClr>
                  </a:outerShdw>
                </a:effectLst>
                <a:latin typeface="微软雅黑" panose="020B0503020204020204" pitchFamily="34" charset="-122"/>
                <a:ea typeface="微软雅黑" panose="020B0503020204020204" pitchFamily="34" charset="-122"/>
                <a:cs typeface="+mj-cs"/>
              </a:rPr>
              <a:t>一、人员信息收集表</a:t>
            </a:r>
            <a:endParaRPr lang="zh-CN" altLang="en-US" sz="3600" b="1" dirty="0"/>
          </a:p>
          <a:p>
            <a:pPr lvl="0" algn="l"/>
            <a:r>
              <a:rPr lang="en-US" altLang="zh-CN" sz="2400" b="1" dirty="0">
                <a:solidFill>
                  <a:srgbClr val="FF0000"/>
                </a:solidFill>
              </a:rPr>
              <a:t> </a:t>
            </a:r>
            <a:endParaRPr lang="zh-CN" altLang="en-US" sz="2400" dirty="0"/>
          </a:p>
        </p:txBody>
      </p:sp>
      <p:pic>
        <p:nvPicPr>
          <p:cNvPr id="2" name="图片 -2147482617"/>
          <p:cNvPicPr>
            <a:picLocks noChangeAspect="1"/>
          </p:cNvPicPr>
          <p:nvPr/>
        </p:nvPicPr>
        <p:blipFill>
          <a:blip r:embed="rId1"/>
          <a:stretch>
            <a:fillRect/>
          </a:stretch>
        </p:blipFill>
        <p:spPr>
          <a:xfrm>
            <a:off x="1875155" y="985520"/>
            <a:ext cx="8912860" cy="5674360"/>
          </a:xfrm>
          <a:prstGeom prst="rect">
            <a:avLst/>
          </a:prstGeom>
          <a:noFill/>
          <a:ln w="9525">
            <a:solidFill>
              <a:schemeClr val="accent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4965" y="342071"/>
            <a:ext cx="9426102" cy="521970"/>
          </a:xfrm>
          <a:prstGeom prst="rect">
            <a:avLst/>
          </a:prstGeom>
        </p:spPr>
        <p:txBody>
          <a:bodyPr wrap="square">
            <a:spAutoFit/>
          </a:bodyPr>
          <a:lstStyle/>
          <a:p>
            <a:r>
              <a:rPr lang="zh-CN" altLang="en-US" sz="2800" b="1" dirty="0"/>
              <a:t>开通账号注意事项：</a:t>
            </a:r>
            <a:endParaRPr lang="zh-CN" altLang="en-US" sz="2800" b="1" dirty="0"/>
          </a:p>
        </p:txBody>
      </p:sp>
      <p:sp>
        <p:nvSpPr>
          <p:cNvPr id="6" name="矩形 5"/>
          <p:cNvSpPr/>
          <p:nvPr/>
        </p:nvSpPr>
        <p:spPr>
          <a:xfrm>
            <a:off x="787940" y="803898"/>
            <a:ext cx="10632332" cy="4523105"/>
          </a:xfrm>
          <a:prstGeom prst="rect">
            <a:avLst/>
          </a:prstGeom>
        </p:spPr>
        <p:txBody>
          <a:bodyPr wrap="square">
            <a:spAutoFit/>
          </a:bodyPr>
          <a:lstStyle/>
          <a:p>
            <a:pPr>
              <a:lnSpc>
                <a:spcPct val="150000"/>
              </a:lnSpc>
            </a:pPr>
            <a:r>
              <a:rPr lang="en-US" altLang="zh-CN" sz="2400" dirty="0">
                <a:latin typeface="黑体" panose="02010609060101010101" charset="-122"/>
                <a:ea typeface="黑体" panose="02010609060101010101" charset="-122"/>
                <a:cs typeface="黑体" panose="02010609060101010101" charset="-122"/>
              </a:rPr>
              <a:t>1.</a:t>
            </a:r>
            <a:r>
              <a:rPr sz="2400" dirty="0">
                <a:latin typeface="黑体" panose="02010609060101010101" charset="-122"/>
                <a:ea typeface="黑体" panose="02010609060101010101" charset="-122"/>
                <a:cs typeface="黑体" panose="02010609060101010101" charset="-122"/>
                <a:sym typeface="+mn-ea"/>
              </a:rPr>
              <a:t>首次使用平台的老师，需要先填写“实验室成员信息采集表”并提交给学院安全专管员，再由专管员传给平台客服人员开通平台账号，</a:t>
            </a:r>
            <a:r>
              <a:rPr lang="zh-CN" altLang="zh-CN" sz="2400" dirty="0">
                <a:latin typeface="黑体" panose="02010609060101010101" charset="-122"/>
                <a:ea typeface="黑体" panose="02010609060101010101" charset="-122"/>
                <a:cs typeface="黑体" panose="02010609060101010101" charset="-122"/>
                <a:sym typeface="+mn-ea"/>
              </a:rPr>
              <a:t>实验室名称和邮箱非常重要，请确认无误后填写，</a:t>
            </a:r>
            <a:r>
              <a:rPr sz="2400" dirty="0">
                <a:latin typeface="黑体" panose="02010609060101010101" charset="-122"/>
                <a:ea typeface="黑体" panose="02010609060101010101" charset="-122"/>
                <a:cs typeface="黑体" panose="02010609060101010101" charset="-122"/>
                <a:sym typeface="+mn-ea"/>
              </a:rPr>
              <a:t>账号开通后老师们就可以登录使用平台了。实验室成员信息采集表在平台商城首页“下载中心”即可下载。</a:t>
            </a:r>
            <a:endParaRPr sz="2400" dirty="0">
              <a:latin typeface="黑体" panose="02010609060101010101" charset="-122"/>
              <a:ea typeface="黑体" panose="02010609060101010101" charset="-122"/>
              <a:cs typeface="黑体" panose="02010609060101010101" charset="-122"/>
            </a:endParaRPr>
          </a:p>
          <a:p>
            <a:pPr>
              <a:lnSpc>
                <a:spcPct val="150000"/>
              </a:lnSpc>
            </a:pPr>
            <a:r>
              <a:rPr lang="en-US" altLang="zh-CN" sz="2400" dirty="0">
                <a:latin typeface="黑体" panose="02010609060101010101" charset="-122"/>
                <a:ea typeface="黑体" panose="02010609060101010101" charset="-122"/>
                <a:cs typeface="黑体" panose="02010609060101010101" charset="-122"/>
              </a:rPr>
              <a:t>2.</a:t>
            </a:r>
            <a:r>
              <a:rPr lang="zh-CN" altLang="en-US" sz="2400" dirty="0">
                <a:latin typeface="黑体" panose="02010609060101010101" charset="-122"/>
                <a:ea typeface="黑体" panose="02010609060101010101" charset="-122"/>
                <a:cs typeface="黑体" panose="02010609060101010101" charset="-122"/>
              </a:rPr>
              <a:t>一个实验室确保至少有两位人员，以完成</a:t>
            </a:r>
            <a:r>
              <a:rPr lang="en-US" altLang="zh-CN" sz="2400" dirty="0">
                <a:latin typeface="黑体" panose="02010609060101010101" charset="-122"/>
                <a:ea typeface="黑体" panose="02010609060101010101" charset="-122"/>
                <a:cs typeface="黑体" panose="02010609060101010101" charset="-122"/>
              </a:rPr>
              <a:t>“</a:t>
            </a:r>
            <a:r>
              <a:rPr lang="zh-CN" altLang="en-US" sz="2400" dirty="0">
                <a:latin typeface="黑体" panose="02010609060101010101" charset="-122"/>
                <a:ea typeface="黑体" panose="02010609060101010101" charset="-122"/>
                <a:cs typeface="黑体" panose="02010609060101010101" charset="-122"/>
              </a:rPr>
              <a:t>双人验货</a:t>
            </a:r>
            <a:r>
              <a:rPr lang="en-US" altLang="zh-CN" sz="2400" dirty="0">
                <a:latin typeface="黑体" panose="02010609060101010101" charset="-122"/>
                <a:ea typeface="黑体" panose="02010609060101010101" charset="-122"/>
                <a:cs typeface="黑体" panose="02010609060101010101" charset="-122"/>
              </a:rPr>
              <a:t>”</a:t>
            </a:r>
            <a:r>
              <a:rPr lang="zh-CN" altLang="en-US" sz="2400" dirty="0">
                <a:latin typeface="黑体" panose="02010609060101010101" charset="-122"/>
                <a:ea typeface="黑体" panose="02010609060101010101" charset="-122"/>
                <a:cs typeface="黑体" panose="02010609060101010101" charset="-122"/>
              </a:rPr>
              <a:t>。</a:t>
            </a:r>
            <a:endParaRPr lang="zh-CN" altLang="en-US" sz="2400" dirty="0">
              <a:latin typeface="黑体" panose="02010609060101010101" charset="-122"/>
              <a:ea typeface="黑体" panose="02010609060101010101" charset="-122"/>
              <a:cs typeface="黑体" panose="02010609060101010101" charset="-122"/>
            </a:endParaRPr>
          </a:p>
          <a:p>
            <a:pPr>
              <a:lnSpc>
                <a:spcPct val="150000"/>
              </a:lnSpc>
            </a:pPr>
            <a:r>
              <a:rPr lang="en-US" altLang="zh-CN" sz="2400" dirty="0">
                <a:latin typeface="黑体" panose="02010609060101010101" charset="-122"/>
                <a:ea typeface="黑体" panose="02010609060101010101" charset="-122"/>
                <a:cs typeface="黑体" panose="02010609060101010101" charset="-122"/>
              </a:rPr>
              <a:t>3. </a:t>
            </a:r>
            <a:r>
              <a:rPr lang="zh-CN" altLang="en-US" sz="2400" dirty="0">
                <a:latin typeface="黑体" panose="02010609060101010101" charset="-122"/>
                <a:ea typeface="黑体" panose="02010609060101010101" charset="-122"/>
                <a:cs typeface="黑体" panose="02010609060101010101" charset="-122"/>
              </a:rPr>
              <a:t>在平台上已有的课题组开通账号可以联系课题组负责人，</a:t>
            </a:r>
            <a:r>
              <a:rPr lang="zh-CN" sz="2400">
                <a:latin typeface="黑体" panose="02010609060101010101" charset="-122"/>
                <a:ea typeface="黑体" panose="02010609060101010101" charset="-122"/>
                <a:cs typeface="黑体" panose="02010609060101010101" charset="-122"/>
                <a:sym typeface="+mn-ea"/>
              </a:rPr>
              <a:t>课题组负责人有添加、冻结本课题组成员的功能；学院安全专管员有添加、冻结本学院课题组负责人的功能。</a:t>
            </a:r>
            <a:endParaRPr lang="zh-CN" altLang="en-US" sz="2400" dirty="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72403"/>
            <a:ext cx="309880" cy="11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sz="135"/>
          </a:p>
        </p:txBody>
      </p:sp>
      <p:sp>
        <p:nvSpPr>
          <p:cNvPr id="7" name="Rectangle 2"/>
          <p:cNvSpPr>
            <a:spLocks noChangeArrowheads="1"/>
          </p:cNvSpPr>
          <p:nvPr/>
        </p:nvSpPr>
        <p:spPr bwMode="auto">
          <a:xfrm>
            <a:off x="1227212" y="335805"/>
            <a:ext cx="4754880" cy="70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R="0" lvl="0" algn="ctr" defTabSz="914400" rtl="0" eaLnBrk="1" fontAlgn="base" latinLnBrk="0" hangingPunct="1">
              <a:lnSpc>
                <a:spcPct val="100000"/>
              </a:lnSpc>
              <a:spcBef>
                <a:spcPct val="0"/>
              </a:spcBef>
              <a:spcAft>
                <a:spcPct val="0"/>
              </a:spcAft>
              <a:buClrTx/>
              <a:buSzTx/>
              <a:tabLst>
                <a:tab pos="988695" algn="l"/>
              </a:tabLst>
            </a:pPr>
            <a:r>
              <a:rPr lang="zh-CN" altLang="en-US" sz="4000" b="1" noProof="0" dirty="0">
                <a:solidFill>
                  <a:schemeClr val="accent5">
                    <a:lumMod val="75000"/>
                  </a:schemeClr>
                </a:solidFill>
                <a:effectLst>
                  <a:outerShdw blurRad="50800" dist="38100" dir="2700000" algn="tl" rotWithShape="0">
                    <a:schemeClr val="bg1">
                      <a:lumMod val="75000"/>
                      <a:alpha val="40000"/>
                    </a:schemeClr>
                  </a:outerShdw>
                </a:effectLst>
                <a:latin typeface="微软雅黑" panose="020B0503020204020204" pitchFamily="34" charset="-122"/>
                <a:ea typeface="微软雅黑" panose="020B0503020204020204" pitchFamily="34" charset="-122"/>
                <a:cs typeface="+mj-cs"/>
                <a:sym typeface="+mn-ea"/>
              </a:rPr>
              <a:t>二、课题组添加人员</a:t>
            </a:r>
            <a:endParaRPr kumimoji="0" lang="en-US" altLang="zh-CN" sz="2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1" name="文本框 100"/>
          <p:cNvSpPr txBox="1"/>
          <p:nvPr/>
        </p:nvSpPr>
        <p:spPr>
          <a:xfrm>
            <a:off x="1227455" y="1042670"/>
            <a:ext cx="10038080" cy="1568450"/>
          </a:xfrm>
          <a:prstGeom prst="rect">
            <a:avLst/>
          </a:prstGeom>
          <a:noFill/>
          <a:ln w="9525">
            <a:noFill/>
          </a:ln>
        </p:spPr>
        <p:txBody>
          <a:bodyPr wrap="square">
            <a:spAutoFit/>
          </a:bodyPr>
          <a:lstStyle/>
          <a:p>
            <a:pPr indent="356870"/>
            <a:r>
              <a:rPr lang="zh-CN" sz="2400">
                <a:latin typeface="黑体" panose="02010609060101010101" charset="-122"/>
                <a:ea typeface="黑体" panose="02010609060101010101" charset="-122"/>
                <a:cs typeface="黑体" panose="02010609060101010101" charset="-122"/>
              </a:rPr>
              <a:t>添加课题组成员的具体方法：</a:t>
            </a:r>
            <a:endParaRPr lang="zh-CN" sz="2400">
              <a:latin typeface="黑体" panose="02010609060101010101" charset="-122"/>
              <a:ea typeface="黑体" panose="02010609060101010101" charset="-122"/>
              <a:cs typeface="黑体" panose="02010609060101010101" charset="-122"/>
            </a:endParaRPr>
          </a:p>
          <a:p>
            <a:pPr indent="356870"/>
            <a:r>
              <a:rPr lang="zh-CN" sz="2400">
                <a:latin typeface="黑体" panose="02010609060101010101" charset="-122"/>
                <a:ea typeface="黑体" panose="02010609060101010101" charset="-122"/>
                <a:cs typeface="黑体" panose="02010609060101010101" charset="-122"/>
              </a:rPr>
              <a:t>课题组负责人/学院安全专管员，登录平台后在“信息维护”中点击“实验室信息管理”，选择对应的课题组后点击“添加用户”，根据提示完善个人信息即可。</a:t>
            </a:r>
            <a:endParaRPr lang="zh-CN" altLang="en-US" sz="2400">
              <a:latin typeface="黑体" panose="02010609060101010101" charset="-122"/>
              <a:ea typeface="黑体" panose="02010609060101010101" charset="-122"/>
              <a:cs typeface="黑体" panose="02010609060101010101" charset="-122"/>
            </a:endParaRPr>
          </a:p>
        </p:txBody>
      </p:sp>
      <p:pic>
        <p:nvPicPr>
          <p:cNvPr id="4" name="图片 3" descr="QQ浏览器截图20230301092730"/>
          <p:cNvPicPr>
            <a:picLocks noChangeAspect="1"/>
          </p:cNvPicPr>
          <p:nvPr/>
        </p:nvPicPr>
        <p:blipFill>
          <a:blip r:embed="rId1"/>
          <a:stretch>
            <a:fillRect/>
          </a:stretch>
        </p:blipFill>
        <p:spPr>
          <a:xfrm>
            <a:off x="1520825" y="2756535"/>
            <a:ext cx="9249410" cy="34823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72403"/>
            <a:ext cx="309880" cy="11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sz="135"/>
          </a:p>
        </p:txBody>
      </p:sp>
      <p:sp>
        <p:nvSpPr>
          <p:cNvPr id="101" name="文本框 100"/>
          <p:cNvSpPr txBox="1"/>
          <p:nvPr/>
        </p:nvSpPr>
        <p:spPr>
          <a:xfrm>
            <a:off x="1141095" y="392430"/>
            <a:ext cx="10038080" cy="3692525"/>
          </a:xfrm>
          <a:prstGeom prst="rect">
            <a:avLst/>
          </a:prstGeom>
          <a:noFill/>
          <a:ln w="9525">
            <a:noFill/>
          </a:ln>
        </p:spPr>
        <p:txBody>
          <a:bodyPr wrap="square">
            <a:spAutoFit/>
          </a:bodyPr>
          <a:lstStyle/>
          <a:p>
            <a:pPr indent="356870"/>
            <a:endParaRPr lang="zh-CN" sz="1800">
              <a:latin typeface="黑体" panose="02010609060101010101" charset="-122"/>
              <a:ea typeface="黑体" panose="02010609060101010101" charset="-122"/>
              <a:cs typeface="黑体" panose="02010609060101010101" charset="-122"/>
            </a:endParaRPr>
          </a:p>
          <a:p>
            <a:pPr indent="356870"/>
            <a:r>
              <a:rPr lang="zh-CN" sz="2400">
                <a:latin typeface="黑体" panose="02010609060101010101" charset="-122"/>
                <a:ea typeface="黑体" panose="02010609060101010101" charset="-122"/>
                <a:cs typeface="黑体" panose="02010609060101010101" charset="-122"/>
              </a:rPr>
              <a:t>添加成员注意事项：</a:t>
            </a:r>
            <a:endParaRPr lang="zh-CN" sz="2400">
              <a:latin typeface="黑体" panose="02010609060101010101" charset="-122"/>
              <a:ea typeface="黑体" panose="02010609060101010101" charset="-122"/>
              <a:cs typeface="黑体" panose="02010609060101010101" charset="-122"/>
            </a:endParaRPr>
          </a:p>
          <a:p>
            <a:pPr indent="356870"/>
            <a:r>
              <a:rPr lang="zh-CN" sz="2400">
                <a:latin typeface="黑体" panose="02010609060101010101" charset="-122"/>
                <a:ea typeface="黑体" panose="02010609060101010101" charset="-122"/>
                <a:cs typeface="黑体" panose="02010609060101010101" charset="-122"/>
              </a:rPr>
              <a:t>联系电话：务必正确（推荐使用微信关联的手机号，可实现小程序微信一键登录）。</a:t>
            </a:r>
            <a:endParaRPr lang="zh-CN" sz="2400">
              <a:latin typeface="黑体" panose="02010609060101010101" charset="-122"/>
              <a:ea typeface="黑体" panose="02010609060101010101" charset="-122"/>
              <a:cs typeface="黑体" panose="02010609060101010101" charset="-122"/>
            </a:endParaRPr>
          </a:p>
          <a:p>
            <a:pPr indent="356870"/>
            <a:r>
              <a:rPr lang="zh-CN" sz="2400">
                <a:latin typeface="黑体" panose="02010609060101010101" charset="-122"/>
                <a:ea typeface="黑体" panose="02010609060101010101" charset="-122"/>
                <a:cs typeface="黑体" panose="02010609060101010101" charset="-122"/>
              </a:rPr>
              <a:t>联系邮箱：务必正确。</a:t>
            </a:r>
            <a:endParaRPr lang="zh-CN" sz="2400">
              <a:latin typeface="黑体" panose="02010609060101010101" charset="-122"/>
              <a:ea typeface="黑体" panose="02010609060101010101" charset="-122"/>
              <a:cs typeface="黑体" panose="02010609060101010101" charset="-122"/>
            </a:endParaRPr>
          </a:p>
          <a:p>
            <a:pPr indent="356870"/>
            <a:r>
              <a:rPr lang="zh-CN" sz="2400">
                <a:latin typeface="黑体" panose="02010609060101010101" charset="-122"/>
                <a:ea typeface="黑体" panose="02010609060101010101" charset="-122"/>
                <a:cs typeface="黑体" panose="02010609060101010101" charset="-122"/>
              </a:rPr>
              <a:t>分配角色：可以添加课题组负责人和采购员。</a:t>
            </a:r>
            <a:endParaRPr lang="zh-CN" sz="2400">
              <a:latin typeface="黑体" panose="02010609060101010101" charset="-122"/>
              <a:ea typeface="黑体" panose="02010609060101010101" charset="-122"/>
              <a:cs typeface="黑体" panose="02010609060101010101" charset="-122"/>
            </a:endParaRPr>
          </a:p>
          <a:p>
            <a:pPr indent="356870"/>
            <a:r>
              <a:rPr lang="zh-CN" sz="2400">
                <a:latin typeface="黑体" panose="02010609060101010101" charset="-122"/>
                <a:ea typeface="黑体" panose="02010609060101010101" charset="-122"/>
                <a:cs typeface="黑体" panose="02010609060101010101" charset="-122"/>
              </a:rPr>
              <a:t>分配部门：对应的课题组</a:t>
            </a:r>
            <a:endParaRPr lang="zh-CN" sz="2400">
              <a:latin typeface="黑体" panose="02010609060101010101" charset="-122"/>
              <a:ea typeface="黑体" panose="02010609060101010101" charset="-122"/>
              <a:cs typeface="黑体" panose="02010609060101010101" charset="-122"/>
            </a:endParaRPr>
          </a:p>
          <a:p>
            <a:pPr indent="356870"/>
            <a:r>
              <a:rPr lang="zh-CN" sz="2400">
                <a:latin typeface="黑体" panose="02010609060101010101" charset="-122"/>
                <a:ea typeface="黑体" panose="02010609060101010101" charset="-122"/>
                <a:cs typeface="黑体" panose="02010609060101010101" charset="-122"/>
              </a:rPr>
              <a:t>注意：若有老师离职或学生毕业离校，需要冻结人员账号的，冻结之前请务必查看一下该成员在平台的订单是否都已完成，因为冻结之后该成员将无法登录平台。</a:t>
            </a:r>
            <a:endParaRPr lang="zh-CN" sz="2400">
              <a:latin typeface="黑体" panose="02010609060101010101" charset="-122"/>
              <a:ea typeface="黑体" panose="02010609060101010101" charset="-122"/>
              <a:cs typeface="黑体" panose="02010609060101010101" charset="-122"/>
            </a:endParaRPr>
          </a:p>
        </p:txBody>
      </p:sp>
      <p:pic>
        <p:nvPicPr>
          <p:cNvPr id="4" name="图片 3" descr="QQ浏览器截图20230301092919"/>
          <p:cNvPicPr>
            <a:picLocks noChangeAspect="1"/>
          </p:cNvPicPr>
          <p:nvPr/>
        </p:nvPicPr>
        <p:blipFill>
          <a:blip r:embed="rId1"/>
          <a:stretch>
            <a:fillRect/>
          </a:stretch>
        </p:blipFill>
        <p:spPr>
          <a:xfrm>
            <a:off x="1459230" y="4084955"/>
            <a:ext cx="8893810" cy="25755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0571" y="580571"/>
            <a:ext cx="10957494" cy="460375"/>
          </a:xfrm>
          <a:prstGeom prst="rect">
            <a:avLst/>
          </a:prstGeom>
          <a:noFill/>
        </p:spPr>
        <p:txBody>
          <a:bodyPr wrap="square" rtlCol="0">
            <a:spAutoFit/>
          </a:bodyPr>
          <a:lstStyle/>
          <a:p>
            <a:endParaRPr lang="zh-CN" altLang="en-US" sz="2400" b="1" dirty="0"/>
          </a:p>
        </p:txBody>
      </p:sp>
      <p:sp>
        <p:nvSpPr>
          <p:cNvPr id="100" name="文本框 99"/>
          <p:cNvSpPr txBox="1"/>
          <p:nvPr/>
        </p:nvSpPr>
        <p:spPr>
          <a:xfrm>
            <a:off x="950595" y="580390"/>
            <a:ext cx="10587355" cy="5728970"/>
          </a:xfrm>
          <a:prstGeom prst="rect">
            <a:avLst/>
          </a:prstGeom>
          <a:noFill/>
          <a:ln w="9525">
            <a:noFill/>
          </a:ln>
        </p:spPr>
        <p:txBody>
          <a:bodyPr>
            <a:noAutofit/>
          </a:bodyPr>
          <a:lstStyle/>
          <a:p>
            <a:pPr marL="228600" indent="-228600" algn="ctr"/>
            <a:r>
              <a:rPr lang="zh-CN" altLang="en-US" sz="4000" b="1" noProof="0" dirty="0">
                <a:solidFill>
                  <a:schemeClr val="accent5">
                    <a:lumMod val="75000"/>
                  </a:schemeClr>
                </a:solidFill>
                <a:effectLst>
                  <a:outerShdw blurRad="50800" dist="38100" dir="2700000" algn="tl" rotWithShape="0">
                    <a:schemeClr val="bg1">
                      <a:lumMod val="75000"/>
                      <a:alpha val="40000"/>
                    </a:schemeClr>
                  </a:outerShdw>
                </a:effectLst>
                <a:latin typeface="微软雅黑" panose="020B0503020204020204" pitchFamily="34" charset="-122"/>
                <a:ea typeface="微软雅黑" panose="020B0503020204020204" pitchFamily="34" charset="-122"/>
                <a:cs typeface="+mj-cs"/>
              </a:rPr>
              <a:t>三、平台登录方式</a:t>
            </a:r>
            <a:endParaRPr lang="zh-CN" altLang="en-US" sz="3600" b="1" dirty="0">
              <a:solidFill>
                <a:schemeClr val="tx1"/>
              </a:solidFill>
            </a:endParaRPr>
          </a:p>
          <a:p>
            <a:pPr marL="228600" indent="-228600" algn="ctr"/>
            <a:endParaRPr lang="zh-CN" altLang="en-US" sz="2400" dirty="0">
              <a:solidFill>
                <a:schemeClr val="tx1"/>
              </a:solidFill>
              <a:latin typeface="黑体" panose="02010609060101010101" charset="-122"/>
              <a:ea typeface="黑体" panose="02010609060101010101" charset="-122"/>
              <a:cs typeface="黑体" panose="02010609060101010101" charset="-122"/>
            </a:endParaRPr>
          </a:p>
          <a:p>
            <a:pPr marL="228600" indent="-228600"/>
            <a:r>
              <a:rPr lang="en-US" sz="2400" dirty="0">
                <a:solidFill>
                  <a:schemeClr val="tx1"/>
                </a:solidFill>
                <a:latin typeface="黑体" panose="02010609060101010101" charset="-122"/>
                <a:ea typeface="黑体" panose="02010609060101010101" charset="-122"/>
                <a:cs typeface="黑体" panose="02010609060101010101" charset="-122"/>
              </a:rPr>
              <a:t>1.   </a:t>
            </a:r>
            <a:r>
              <a:rPr lang="zh-CN" altLang="en-US" sz="2400" dirty="0">
                <a:latin typeface="黑体" panose="02010609060101010101" charset="-122"/>
                <a:ea typeface="黑体" panose="02010609060101010101" charset="-122"/>
                <a:cs typeface="黑体" panose="02010609060101010101" charset="-122"/>
                <a:sym typeface="+mn-ea"/>
              </a:rPr>
              <a:t>实验试剂耗材管理与服务平台目前已实现与数字石大对接，在保留原有登录方式基础上，已注册用户可直接在数字石大应用中心搜索安装“试剂耗材管理服务”登录，未注册课题组可联系试剂平台运维：15689981703（微信同手机号）。</a:t>
            </a:r>
            <a:endParaRPr lang="zh-CN" altLang="en-US" sz="2400" dirty="0">
              <a:latin typeface="黑体" panose="02010609060101010101" charset="-122"/>
              <a:ea typeface="黑体" panose="02010609060101010101" charset="-122"/>
              <a:cs typeface="黑体" panose="02010609060101010101" charset="-122"/>
              <a:sym typeface="+mn-ea"/>
            </a:endParaRPr>
          </a:p>
          <a:p>
            <a:pPr marL="228600" indent="-228600"/>
            <a:r>
              <a:rPr lang="en-US" altLang="zh-CN" sz="2400" dirty="0">
                <a:solidFill>
                  <a:schemeClr val="tx1"/>
                </a:solidFill>
                <a:latin typeface="黑体" panose="02010609060101010101" charset="-122"/>
                <a:ea typeface="黑体" panose="02010609060101010101" charset="-122"/>
                <a:cs typeface="黑体" panose="02010609060101010101" charset="-122"/>
              </a:rPr>
              <a:t>2.   已注册用户</a:t>
            </a:r>
            <a:r>
              <a:rPr lang="zh-CN" altLang="en-US" sz="2400" dirty="0">
                <a:solidFill>
                  <a:schemeClr val="tx1"/>
                </a:solidFill>
                <a:latin typeface="黑体" panose="02010609060101010101" charset="-122"/>
                <a:ea typeface="黑体" panose="02010609060101010101" charset="-122"/>
                <a:cs typeface="黑体" panose="02010609060101010101" charset="-122"/>
              </a:rPr>
              <a:t>也</a:t>
            </a:r>
            <a:r>
              <a:rPr lang="en-US" altLang="zh-CN" sz="2400" dirty="0">
                <a:solidFill>
                  <a:schemeClr val="tx1"/>
                </a:solidFill>
                <a:latin typeface="黑体" panose="02010609060101010101" charset="-122"/>
                <a:ea typeface="黑体" panose="02010609060101010101" charset="-122"/>
                <a:cs typeface="黑体" panose="02010609060101010101" charset="-122"/>
              </a:rPr>
              <a:t>可通过“实验室管理处主页-实验室试剂耗材管理服务平台模块”，点击后直接跳转数字石大登陆界面，用数字石大的用户名和密码进行登陆。或通过以下链接https://mall.sdzsscnet.com/api/auth/cas/syd直接跳转数字石大进入平台；此若电脑已登录数字石大，通过此链接可以免密直接登陆平台。</a:t>
            </a:r>
            <a:endParaRPr lang="en-US" altLang="zh-CN" sz="2400" dirty="0">
              <a:solidFill>
                <a:schemeClr val="tx1"/>
              </a:solidFill>
              <a:latin typeface="黑体" panose="02010609060101010101" charset="-122"/>
              <a:ea typeface="黑体" panose="02010609060101010101" charset="-122"/>
              <a:cs typeface="黑体" panose="02010609060101010101" charset="-122"/>
            </a:endParaRPr>
          </a:p>
          <a:p>
            <a:pPr marL="228600" indent="-228600"/>
            <a:r>
              <a:rPr lang="en-US" altLang="zh-CN" sz="2400" dirty="0">
                <a:solidFill>
                  <a:schemeClr val="tx1"/>
                </a:solidFill>
                <a:latin typeface="黑体" panose="02010609060101010101" charset="-122"/>
                <a:ea typeface="黑体" panose="02010609060101010101" charset="-122"/>
                <a:cs typeface="黑体" panose="02010609060101010101" charset="-122"/>
              </a:rPr>
              <a:t>3.   </a:t>
            </a:r>
            <a:r>
              <a:rPr lang="zh-CN" sz="2400" dirty="0">
                <a:solidFill>
                  <a:schemeClr val="tx1"/>
                </a:solidFill>
                <a:latin typeface="黑体" panose="02010609060101010101" charset="-122"/>
                <a:ea typeface="黑体" panose="02010609060101010101" charset="-122"/>
                <a:cs typeface="黑体" panose="02010609060101010101" charset="-122"/>
              </a:rPr>
              <a:t>手机微信小程序扫码登录（小程序码已贴到各个实验室或者平台公告里面都有具体的使用方法）。</a:t>
            </a:r>
            <a:endParaRPr lang="zh-CN" sz="2400" dirty="0">
              <a:solidFill>
                <a:schemeClr val="tx1"/>
              </a:solidFill>
              <a:latin typeface="黑体" panose="02010609060101010101" charset="-122"/>
              <a:ea typeface="黑体" panose="02010609060101010101" charset="-122"/>
              <a:cs typeface="黑体" panose="02010609060101010101" charset="-122"/>
            </a:endParaRPr>
          </a:p>
          <a:p>
            <a:pPr marL="228600" indent="-228600"/>
            <a:endParaRPr lang="zh-CN" sz="2400" dirty="0">
              <a:solidFill>
                <a:schemeClr val="tx1"/>
              </a:solidFill>
              <a:latin typeface="黑体" panose="02010609060101010101" charset="-122"/>
              <a:ea typeface="黑体" panose="02010609060101010101" charset="-122"/>
              <a:cs typeface="黑体" panose="02010609060101010101" charset="-122"/>
              <a:sym typeface="+mn-ea"/>
            </a:endParaRPr>
          </a:p>
          <a:p>
            <a:pPr marL="228600" indent="-228600"/>
            <a:endParaRPr lang="zh-CN" altLang="en-US" sz="2400" dirty="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30905145144"/>
          <p:cNvPicPr>
            <a:picLocks noChangeAspect="1"/>
          </p:cNvPicPr>
          <p:nvPr/>
        </p:nvPicPr>
        <p:blipFill>
          <a:blip r:embed="rId1"/>
          <a:stretch>
            <a:fillRect/>
          </a:stretch>
        </p:blipFill>
        <p:spPr>
          <a:xfrm>
            <a:off x="435610" y="389255"/>
            <a:ext cx="4637405" cy="5734685"/>
          </a:xfrm>
          <a:prstGeom prst="rect">
            <a:avLst/>
          </a:prstGeom>
        </p:spPr>
      </p:pic>
      <p:pic>
        <p:nvPicPr>
          <p:cNvPr id="4" name="图片 3"/>
          <p:cNvPicPr>
            <a:picLocks noChangeAspect="1"/>
          </p:cNvPicPr>
          <p:nvPr>
            <p:custDataLst>
              <p:tags r:id="rId2"/>
            </p:custDataLst>
          </p:nvPr>
        </p:nvPicPr>
        <p:blipFill>
          <a:blip r:embed="rId3"/>
          <a:stretch>
            <a:fillRect/>
          </a:stretch>
        </p:blipFill>
        <p:spPr>
          <a:xfrm>
            <a:off x="7240905" y="4248150"/>
            <a:ext cx="2846070" cy="2456815"/>
          </a:xfrm>
          <a:prstGeom prst="rect">
            <a:avLst/>
          </a:prstGeom>
        </p:spPr>
      </p:pic>
      <p:pic>
        <p:nvPicPr>
          <p:cNvPr id="3" name="图片 2" descr="微信图片_20230909103616"/>
          <p:cNvPicPr>
            <a:picLocks noChangeAspect="1"/>
          </p:cNvPicPr>
          <p:nvPr/>
        </p:nvPicPr>
        <p:blipFill>
          <a:blip r:embed="rId4"/>
          <a:stretch>
            <a:fillRect/>
          </a:stretch>
        </p:blipFill>
        <p:spPr>
          <a:xfrm>
            <a:off x="5340985" y="389255"/>
            <a:ext cx="6031865" cy="3858895"/>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UNIT_PLACING_PICTURE_USER_VIEWPORT" val="{&quot;height&quot;:24000,&quot;width&quot;:10800}"/>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PP_MARK_KEY" val="05125d3e-0553-43a8-bdac-ecfb0426dea7"/>
  <p:tag name="COMMONDATA" val="eyJoZGlkIjoiM2U1YjhiNjE2YmE5YWU5NGEwYzUwMmIxZWU3NWE4OTY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4337</Words>
  <Application>WPS 演示</Application>
  <PresentationFormat>宽屏</PresentationFormat>
  <Paragraphs>434</Paragraphs>
  <Slides>36</Slides>
  <Notes>7</Notes>
  <HiddenSlides>0</HiddenSlides>
  <MMClips>0</MMClips>
  <ScaleCrop>false</ScaleCrop>
  <HeadingPairs>
    <vt:vector size="6" baseType="variant">
      <vt:variant>
        <vt:lpstr>已用的字体</vt:lpstr>
      </vt:variant>
      <vt:variant>
        <vt:i4>17</vt:i4>
      </vt:variant>
      <vt:variant>
        <vt:lpstr>主题</vt:lpstr>
      </vt:variant>
      <vt:variant>
        <vt:i4>9</vt:i4>
      </vt:variant>
      <vt:variant>
        <vt:lpstr>幻灯片标题</vt:lpstr>
      </vt:variant>
      <vt:variant>
        <vt:i4>36</vt:i4>
      </vt:variant>
    </vt:vector>
  </HeadingPairs>
  <TitlesOfParts>
    <vt:vector size="62" baseType="lpstr">
      <vt:lpstr>Arial</vt:lpstr>
      <vt:lpstr>宋体</vt:lpstr>
      <vt:lpstr>Wingdings</vt:lpstr>
      <vt:lpstr>Calibri</vt:lpstr>
      <vt:lpstr>Calibri</vt:lpstr>
      <vt:lpstr>Calibri Light</vt:lpstr>
      <vt:lpstr>微软雅黑</vt:lpstr>
      <vt:lpstr>华文行楷</vt:lpstr>
      <vt:lpstr>楷体</vt:lpstr>
      <vt:lpstr>黑体</vt:lpstr>
      <vt:lpstr>Arial Unicode MS</vt:lpstr>
      <vt:lpstr>Times New Roman</vt:lpstr>
      <vt:lpstr>Cambria</vt:lpstr>
      <vt:lpstr>等线</vt:lpstr>
      <vt:lpstr>Wingdings 3</vt:lpstr>
      <vt:lpstr>Symbol</vt:lpstr>
      <vt:lpstr>Gill Sans MT</vt:lpstr>
      <vt:lpstr>Office 主题</vt:lpstr>
      <vt:lpstr>1_Office 主题</vt:lpstr>
      <vt:lpstr>2_Office 主题</vt:lpstr>
      <vt:lpstr>3_Office 主题</vt:lpstr>
      <vt:lpstr>4_Office 主题</vt:lpstr>
      <vt:lpstr>5_Office 主题</vt:lpstr>
      <vt:lpstr>6_Office 主题</vt:lpstr>
      <vt:lpstr>7_Office 主题</vt:lpstr>
      <vt:lpstr>8_Office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liheng</dc:creator>
  <cp:lastModifiedBy>Administrator</cp:lastModifiedBy>
  <cp:revision>1263</cp:revision>
  <dcterms:created xsi:type="dcterms:W3CDTF">2019-03-20T06:39:00Z</dcterms:created>
  <dcterms:modified xsi:type="dcterms:W3CDTF">2023-09-11T06:02:29Z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ACBD72FA3D0040CF9566488011E434FB_13</vt:lpwstr>
  </property>
</Properties>
</file>